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Lst>
  <p:sldSz cy="43891200" cx="329184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s>
</file>

<file path=ppt/media/image00.png>
</file>

<file path=ppt/media/image01.jpg>
</file>

<file path=ppt/media/image02.png>
</file>

<file path=ppt/media/image03.png>
</file>

<file path=ppt/media/image04.png>
</file>

<file path=ppt/media/image05.jpg>
</file>

<file path=ppt/media/image06.jpg>
</file>

<file path=ppt/media/image07.png>
</file>

<file path=ppt/media/image0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6pPr>
            <a:lvl7pPr indent="0" lvl="6" marL="3200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7pPr>
            <a:lvl8pPr indent="0" lvl="7" marL="4572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8pPr>
            <a:lvl9pPr indent="0" lvl="8" marL="6400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lnSpc>
                <a:spcPct val="100000"/>
              </a:lnSpc>
              <a:spcBef>
                <a:spcPts val="0"/>
              </a:spcBef>
              <a:spcAft>
                <a:spcPts val="0"/>
              </a:spcAft>
              <a:buClr>
                <a:srgbClr val="000000"/>
              </a:buClr>
              <a:buFont typeface="Arial"/>
              <a:buNone/>
              <a:defRPr b="0" i="0" sz="12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6pPr>
            <a:lvl7pPr indent="0" lvl="6" marL="3200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7pPr>
            <a:lvl8pPr indent="0" lvl="7" marL="4572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8pPr>
            <a:lvl9pPr indent="0" lvl="8" marL="6400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9pPr>
          </a:lstStyle>
          <a:p/>
        </p:txBody>
      </p:sp>
      <p:sp>
        <p:nvSpPr>
          <p:cNvPr id="5" name="Shape 5"/>
          <p:cNvSpPr/>
          <p:nvPr>
            <p:ph idx="3" type="sldImg"/>
          </p:nvPr>
        </p:nvSpPr>
        <p:spPr>
          <a:xfrm>
            <a:off x="2143125" y="685800"/>
            <a:ext cx="2571749"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Font typeface="Arial"/>
              <a:buNone/>
              <a:defRPr b="0" i="0" sz="1800" u="none" cap="none" strike="noStrike"/>
            </a:lvl1pPr>
            <a:lvl2pPr indent="0" lvl="1" marL="457200" marR="0" rtl="0" algn="l">
              <a:spcBef>
                <a:spcPts val="0"/>
              </a:spcBef>
              <a:buFont typeface="Arial"/>
              <a:buNone/>
              <a:defRPr b="0" i="0" sz="1800" u="none" cap="none" strike="noStrike"/>
            </a:lvl2pPr>
            <a:lvl3pPr indent="0" lvl="2" marL="914400" marR="0" rtl="0" algn="l">
              <a:spcBef>
                <a:spcPts val="0"/>
              </a:spcBef>
              <a:buFont typeface="Arial"/>
              <a:buNone/>
              <a:defRPr b="0" i="0" sz="1800" u="none" cap="none" strike="noStrike"/>
            </a:lvl3pPr>
            <a:lvl4pPr indent="0" lvl="3" marL="1371600" marR="0" rtl="0" algn="l">
              <a:spcBef>
                <a:spcPts val="0"/>
              </a:spcBef>
              <a:buFont typeface="Arial"/>
              <a:buNone/>
              <a:defRPr b="0" i="0" sz="1800" u="none" cap="none" strike="noStrike"/>
            </a:lvl4pPr>
            <a:lvl5pPr indent="0" lvl="4" marL="1828800" marR="0" rtl="0" algn="l">
              <a:spcBef>
                <a:spcPts val="0"/>
              </a:spcBef>
              <a:buFont typeface="Arial"/>
              <a:buNone/>
              <a:defRPr b="0" i="0" sz="1800" u="none" cap="none" strike="noStrike"/>
            </a:lvl5pPr>
            <a:lvl6pPr indent="0" lvl="5" marL="2286000" marR="0" rtl="0" algn="l">
              <a:spcBef>
                <a:spcPts val="0"/>
              </a:spcBef>
              <a:buFont typeface="Arial"/>
              <a:buNone/>
              <a:defRPr b="0" i="0" sz="1800" u="none" cap="none" strike="noStrike"/>
            </a:lvl6pPr>
            <a:lvl7pPr indent="0" lvl="6" marL="2743200" marR="0" rtl="0" algn="l">
              <a:spcBef>
                <a:spcPts val="0"/>
              </a:spcBef>
              <a:buFont typeface="Arial"/>
              <a:buNone/>
              <a:defRPr b="0" i="0" sz="1800" u="none" cap="none" strike="noStrike"/>
            </a:lvl7pPr>
            <a:lvl8pPr indent="0" lvl="7" marL="3200400" marR="0" rtl="0" algn="l">
              <a:spcBef>
                <a:spcPts val="0"/>
              </a:spcBef>
              <a:buFont typeface="Arial"/>
              <a:buNone/>
              <a:defRPr b="0" i="0" sz="1800" u="none" cap="none" strike="noStrike"/>
            </a:lvl8pPr>
            <a:lvl9pPr indent="0" lvl="8" marL="3657600" marR="0" rtl="0" algn="l">
              <a:spcBef>
                <a:spcPts val="0"/>
              </a:spcBef>
              <a:buFont typeface="Arial"/>
              <a:buNone/>
              <a:defRPr b="0" i="0" sz="1800" u="none" cap="none" strike="noStrike"/>
            </a:lvl9pPr>
          </a:lstStyle>
          <a:p/>
        </p:txBody>
      </p:sp>
      <p:sp>
        <p:nvSpPr>
          <p:cNvPr id="7" name="Shape 7"/>
          <p:cNvSpPr txBox="1"/>
          <p:nvPr>
            <p:ph idx="11" type="ftr"/>
          </p:nvPr>
        </p:nvSpPr>
        <p:spPr>
          <a:xfrm>
            <a:off x="0" y="8685210"/>
            <a:ext cx="2971799" cy="4572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6pPr>
            <a:lvl7pPr indent="0" lvl="6" marL="32004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7pPr>
            <a:lvl8pPr indent="0" lvl="7" marL="45720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8pPr>
            <a:lvl9pPr indent="0" lvl="8" marL="6400800" marR="0" rtl="0" algn="l">
              <a:lnSpc>
                <a:spcPct val="100000"/>
              </a:lnSpc>
              <a:spcBef>
                <a:spcPts val="0"/>
              </a:spcBef>
              <a:spcAft>
                <a:spcPts val="0"/>
              </a:spcAft>
              <a:buClr>
                <a:srgbClr val="000000"/>
              </a:buClr>
              <a:buFont typeface="Arial"/>
              <a:buNone/>
              <a:defRPr b="0" i="0" sz="8400" u="none" cap="none" strike="noStrike">
                <a:solidFill>
                  <a:srgbClr val="000000"/>
                </a:solidFill>
                <a:latin typeface="Arial"/>
                <a:ea typeface="Arial"/>
                <a:cs typeface="Arial"/>
                <a:sym typeface="Arial"/>
              </a:defRPr>
            </a:lvl9pPr>
          </a:lstStyle>
          <a:p/>
        </p:txBody>
      </p:sp>
      <p:sp>
        <p:nvSpPr>
          <p:cNvPr id="8" name="Shape 8"/>
          <p:cNvSpPr txBox="1"/>
          <p:nvPr>
            <p:ph idx="12" type="sldNum"/>
          </p:nvPr>
        </p:nvSpPr>
        <p:spPr>
          <a:xfrm>
            <a:off x="3884612" y="8685210"/>
            <a:ext cx="2971799" cy="457200"/>
          </a:xfrm>
          <a:prstGeom prst="rect">
            <a:avLst/>
          </a:prstGeom>
          <a:noFill/>
          <a:ln>
            <a:noFill/>
          </a:ln>
        </p:spPr>
        <p:txBody>
          <a:bodyPr anchorCtr="0" anchor="b" bIns="45700" lIns="91425" rIns="91425" tIns="45700">
            <a:noAutofit/>
          </a:bodyPr>
          <a:lstStyle/>
          <a:p>
            <a:pPr indent="0" lvl="0" marL="0" marR="0" rtl="0" algn="r">
              <a:lnSpc>
                <a:spcPct val="100000"/>
              </a:lnSpc>
              <a:spcBef>
                <a:spcPts val="0"/>
              </a:spcBef>
              <a:spcAft>
                <a:spcPts val="0"/>
              </a:spcAft>
              <a:buClr>
                <a:srgbClr val="000000"/>
              </a:buClr>
              <a:buSzPct val="250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2143125" y="685800"/>
            <a:ext cx="257174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a:headEnd len="med" w="med" type="none"/>
            <a:tailEnd len="med" w="med" type="none"/>
          </a:ln>
        </p:spPr>
      </p:sp>
      <p:sp>
        <p:nvSpPr>
          <p:cNvPr id="86" name="Shape 8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t/>
            </a:r>
            <a:endParaRPr b="0" i="0" sz="1800" u="none" cap="none" strike="noStrike"/>
          </a:p>
        </p:txBody>
      </p:sp>
      <p:sp>
        <p:nvSpPr>
          <p:cNvPr id="87" name="Shape 87"/>
          <p:cNvSpPr txBox="1"/>
          <p:nvPr/>
        </p:nvSpPr>
        <p:spPr>
          <a:xfrm>
            <a:off x="3884612" y="8685210"/>
            <a:ext cx="2971799" cy="457200"/>
          </a:xfrm>
          <a:prstGeom prst="rect">
            <a:avLst/>
          </a:prstGeom>
          <a:noFill/>
          <a:ln>
            <a:noFill/>
          </a:ln>
        </p:spPr>
        <p:txBody>
          <a:bodyPr anchorCtr="0" anchor="b" bIns="45700" lIns="91425" rIns="91425" tIns="45700">
            <a:noAutofit/>
          </a:bodyPr>
          <a:lstStyle/>
          <a:p>
            <a:pPr indent="0" lvl="0" marL="0" marR="0" rtl="0" algn="r">
              <a:lnSpc>
                <a:spcPct val="100000"/>
              </a:lnSpc>
              <a:spcBef>
                <a:spcPts val="0"/>
              </a:spcBef>
              <a:spcAft>
                <a:spcPts val="0"/>
              </a:spcAft>
              <a:buClr>
                <a:srgbClr val="000000"/>
              </a:buClr>
              <a:buSzPct val="250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5" name="Shape 15"/>
        <p:cNvGrpSpPr/>
        <p:nvPr/>
      </p:nvGrpSpPr>
      <p:grpSpPr>
        <a:xfrm>
          <a:off x="0" y="0"/>
          <a:ext cx="0" cy="0"/>
          <a:chOff x="0" y="0"/>
          <a:chExt cx="0" cy="0"/>
        </a:xfrm>
      </p:grpSpPr>
      <p:sp>
        <p:nvSpPr>
          <p:cNvPr id="16" name="Shape 16"/>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17" name="Shape 17"/>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18" name="Shape 18"/>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72" name="Shape 72"/>
        <p:cNvGrpSpPr/>
        <p:nvPr/>
      </p:nvGrpSpPr>
      <p:grpSpPr>
        <a:xfrm>
          <a:off x="0" y="0"/>
          <a:ext cx="0" cy="0"/>
          <a:chOff x="0" y="0"/>
          <a:chExt cx="0" cy="0"/>
        </a:xfrm>
      </p:grpSpPr>
      <p:sp>
        <p:nvSpPr>
          <p:cNvPr id="73" name="Shape 73"/>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74" name="Shape 74"/>
          <p:cNvSpPr txBox="1"/>
          <p:nvPr>
            <p:ph idx="1" type="body"/>
          </p:nvPr>
        </p:nvSpPr>
        <p:spPr>
          <a:xfrm>
            <a:off x="1646235" y="10242550"/>
            <a:ext cx="29627511" cy="28963937"/>
          </a:xfrm>
          <a:prstGeom prst="rect">
            <a:avLst/>
          </a:prstGeom>
          <a:noFill/>
          <a:ln>
            <a:noFill/>
          </a:ln>
        </p:spPr>
        <p:txBody>
          <a:bodyPr anchorCtr="0" anchor="t" bIns="91425" lIns="91425" rIns="91425" tIns="91425"/>
          <a:lstStyle>
            <a:lvl1pPr indent="298450" lvl="0" marL="1606550" marR="0" rtl="0" algn="l">
              <a:lnSpc>
                <a:spcPct val="100000"/>
              </a:lnSpc>
              <a:spcBef>
                <a:spcPts val="3000"/>
              </a:spcBef>
              <a:spcAft>
                <a:spcPts val="0"/>
              </a:spcAft>
              <a:buClr>
                <a:schemeClr val="dk1"/>
              </a:buClr>
              <a:buSzPct val="100000"/>
              <a:buFont typeface="Arial"/>
              <a:buChar char="•"/>
              <a:defRPr b="0" i="0" sz="15000" u="none" cap="none" strike="noStrike">
                <a:solidFill>
                  <a:schemeClr val="dk1"/>
                </a:solidFill>
                <a:latin typeface="Arial"/>
                <a:ea typeface="Arial"/>
                <a:cs typeface="Arial"/>
                <a:sym typeface="Arial"/>
              </a:defRPr>
            </a:lvl1pPr>
            <a:lvl2pPr indent="309562" lvl="1" marL="3481388" marR="0" rtl="0" algn="l">
              <a:lnSpc>
                <a:spcPct val="100000"/>
              </a:lnSpc>
              <a:spcBef>
                <a:spcPts val="262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2pPr>
            <a:lvl3pPr indent="346075" lvl="2" marL="5356225" marR="0" rtl="0" algn="l">
              <a:lnSpc>
                <a:spcPct val="100000"/>
              </a:lnSpc>
              <a:spcBef>
                <a:spcPts val="2240"/>
              </a:spcBef>
              <a:spcAft>
                <a:spcPts val="0"/>
              </a:spcAft>
              <a:buClr>
                <a:schemeClr val="dk1"/>
              </a:buClr>
              <a:buSzPct val="100000"/>
              <a:buFont typeface="Arial"/>
              <a:buChar char="•"/>
              <a:defRPr b="0" i="0" sz="11200" u="none" cap="none" strike="noStrike">
                <a:solidFill>
                  <a:schemeClr val="dk1"/>
                </a:solidFill>
                <a:latin typeface="Arial"/>
                <a:ea typeface="Arial"/>
                <a:cs typeface="Arial"/>
                <a:sym typeface="Arial"/>
              </a:defRPr>
            </a:lvl3pPr>
            <a:lvl4pPr indent="122236" lvl="3" marL="7497763"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4pPr>
            <a:lvl5pPr indent="112711" lvl="4" marL="96408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5pPr>
            <a:lvl6pPr indent="112711" lvl="5" marL="100980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6pPr>
            <a:lvl7pPr indent="112711" lvl="6" marL="105552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7pPr>
            <a:lvl8pPr indent="112711" lvl="7" marL="110124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8pPr>
            <a:lvl9pPr indent="112711" lvl="8" marL="114696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9pPr>
          </a:lstStyle>
          <a:p/>
        </p:txBody>
      </p:sp>
      <p:sp>
        <p:nvSpPr>
          <p:cNvPr id="75" name="Shape 75"/>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76" name="Shape 76"/>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77" name="Shape 77"/>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78" name="Shape 78"/>
        <p:cNvGrpSpPr/>
        <p:nvPr/>
      </p:nvGrpSpPr>
      <p:grpSpPr>
        <a:xfrm>
          <a:off x="0" y="0"/>
          <a:ext cx="0" cy="0"/>
          <a:chOff x="0" y="0"/>
          <a:chExt cx="0" cy="0"/>
        </a:xfrm>
      </p:grpSpPr>
      <p:sp>
        <p:nvSpPr>
          <p:cNvPr id="79" name="Shape 79"/>
          <p:cNvSpPr txBox="1"/>
          <p:nvPr>
            <p:ph type="ctrTitle"/>
          </p:nvPr>
        </p:nvSpPr>
        <p:spPr>
          <a:xfrm>
            <a:off x="2469358" y="13635320"/>
            <a:ext cx="27979685" cy="940845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80" name="Shape 80"/>
          <p:cNvSpPr txBox="1"/>
          <p:nvPr>
            <p:ph idx="1" type="subTitle"/>
          </p:nvPr>
        </p:nvSpPr>
        <p:spPr>
          <a:xfrm>
            <a:off x="4937523" y="24872579"/>
            <a:ext cx="23043355" cy="11214847"/>
          </a:xfrm>
          <a:prstGeom prst="rect">
            <a:avLst/>
          </a:prstGeom>
          <a:noFill/>
          <a:ln>
            <a:noFill/>
          </a:ln>
        </p:spPr>
        <p:txBody>
          <a:bodyPr anchorCtr="0" anchor="t" bIns="91425" lIns="91425" rIns="91425" tIns="91425"/>
          <a:lstStyle>
            <a:lvl1pPr indent="0" lvl="0" marL="0" marR="0" rtl="0" algn="ctr">
              <a:lnSpc>
                <a:spcPct val="100000"/>
              </a:lnSpc>
              <a:spcBef>
                <a:spcPts val="3000"/>
              </a:spcBef>
              <a:spcAft>
                <a:spcPts val="0"/>
              </a:spcAft>
              <a:buClr>
                <a:schemeClr val="dk1"/>
              </a:buClr>
              <a:buFont typeface="Arial"/>
              <a:buNone/>
              <a:defRPr b="0" i="0" sz="15000" u="none" cap="none" strike="noStrike">
                <a:solidFill>
                  <a:schemeClr val="dk1"/>
                </a:solidFill>
                <a:latin typeface="Arial"/>
                <a:ea typeface="Arial"/>
                <a:cs typeface="Arial"/>
                <a:sym typeface="Arial"/>
              </a:defRPr>
            </a:lvl1pPr>
            <a:lvl2pPr indent="0" lvl="1" marL="457200" marR="0" rtl="0" algn="ctr">
              <a:lnSpc>
                <a:spcPct val="100000"/>
              </a:lnSpc>
              <a:spcBef>
                <a:spcPts val="2620"/>
              </a:spcBef>
              <a:spcAft>
                <a:spcPts val="0"/>
              </a:spcAft>
              <a:buClr>
                <a:schemeClr val="dk1"/>
              </a:buClr>
              <a:buFont typeface="Arial"/>
              <a:buNone/>
              <a:defRPr b="0" i="0" sz="13100" u="none" cap="none" strike="noStrike">
                <a:solidFill>
                  <a:schemeClr val="dk1"/>
                </a:solidFill>
                <a:latin typeface="Arial"/>
                <a:ea typeface="Arial"/>
                <a:cs typeface="Arial"/>
                <a:sym typeface="Arial"/>
              </a:defRPr>
            </a:lvl2pPr>
            <a:lvl3pPr indent="0" lvl="2" marL="914400" marR="0" rtl="0" algn="ctr">
              <a:lnSpc>
                <a:spcPct val="100000"/>
              </a:lnSpc>
              <a:spcBef>
                <a:spcPts val="2240"/>
              </a:spcBef>
              <a:spcAft>
                <a:spcPts val="0"/>
              </a:spcAft>
              <a:buClr>
                <a:schemeClr val="dk1"/>
              </a:buClr>
              <a:buFont typeface="Arial"/>
              <a:buNone/>
              <a:defRPr b="0" i="0" sz="11200" u="none" cap="none" strike="noStrike">
                <a:solidFill>
                  <a:schemeClr val="dk1"/>
                </a:solidFill>
                <a:latin typeface="Arial"/>
                <a:ea typeface="Arial"/>
                <a:cs typeface="Arial"/>
                <a:sym typeface="Arial"/>
              </a:defRPr>
            </a:lvl3pPr>
            <a:lvl4pPr indent="0" lvl="3" marL="13716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4pPr>
            <a:lvl5pPr indent="0" lvl="4" marL="18288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5pPr>
            <a:lvl6pPr indent="0" lvl="5" marL="22860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6pPr>
            <a:lvl7pPr indent="0" lvl="6" marL="27432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7pPr>
            <a:lvl8pPr indent="0" lvl="7" marL="32004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8pPr>
            <a:lvl9pPr indent="0" lvl="8" marL="3657600" marR="0" rtl="0" algn="ctr">
              <a:lnSpc>
                <a:spcPct val="100000"/>
              </a:lnSpc>
              <a:spcBef>
                <a:spcPts val="1880"/>
              </a:spcBef>
              <a:spcAft>
                <a:spcPts val="0"/>
              </a:spcAft>
              <a:buClr>
                <a:schemeClr val="dk1"/>
              </a:buClr>
              <a:buFont typeface="Arial"/>
              <a:buNone/>
              <a:defRPr b="0" i="0" sz="9400" u="none" cap="none" strike="noStrike">
                <a:solidFill>
                  <a:schemeClr val="dk1"/>
                </a:solidFill>
                <a:latin typeface="Arial"/>
                <a:ea typeface="Arial"/>
                <a:cs typeface="Arial"/>
                <a:sym typeface="Arial"/>
              </a:defRPr>
            </a:lvl9pPr>
          </a:lstStyle>
          <a:p/>
        </p:txBody>
      </p:sp>
      <p:sp>
        <p:nvSpPr>
          <p:cNvPr id="81" name="Shape 81"/>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82" name="Shape 82"/>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83" name="Shape 83"/>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19" name="Shape 19"/>
        <p:cNvGrpSpPr/>
        <p:nvPr/>
      </p:nvGrpSpPr>
      <p:grpSpPr>
        <a:xfrm>
          <a:off x="0" y="0"/>
          <a:ext cx="0" cy="0"/>
          <a:chOff x="0" y="0"/>
          <a:chExt cx="0" cy="0"/>
        </a:xfrm>
      </p:grpSpPr>
      <p:sp>
        <p:nvSpPr>
          <p:cNvPr id="20" name="Shape 20"/>
          <p:cNvSpPr txBox="1"/>
          <p:nvPr>
            <p:ph type="title"/>
          </p:nvPr>
        </p:nvSpPr>
        <p:spPr>
          <a:xfrm rot="5400000">
            <a:off x="8844488" y="16778673"/>
            <a:ext cx="37450057" cy="7406877"/>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21" name="Shape 21"/>
          <p:cNvSpPr txBox="1"/>
          <p:nvPr>
            <p:ph idx="1" type="body"/>
          </p:nvPr>
        </p:nvSpPr>
        <p:spPr>
          <a:xfrm rot="5400000">
            <a:off x="-6026415" y="9428945"/>
            <a:ext cx="37450057" cy="22106334"/>
          </a:xfrm>
          <a:prstGeom prst="rect">
            <a:avLst/>
          </a:prstGeom>
          <a:noFill/>
          <a:ln>
            <a:noFill/>
          </a:ln>
        </p:spPr>
        <p:txBody>
          <a:bodyPr anchorCtr="0" anchor="t" bIns="91425" lIns="91425" rIns="91425" tIns="91425"/>
          <a:lstStyle>
            <a:lvl1pPr indent="298450" lvl="0" marL="1606550" marR="0" rtl="0" algn="l">
              <a:lnSpc>
                <a:spcPct val="100000"/>
              </a:lnSpc>
              <a:spcBef>
                <a:spcPts val="3000"/>
              </a:spcBef>
              <a:spcAft>
                <a:spcPts val="0"/>
              </a:spcAft>
              <a:buClr>
                <a:schemeClr val="dk1"/>
              </a:buClr>
              <a:buSzPct val="100000"/>
              <a:buFont typeface="Arial"/>
              <a:buChar char="•"/>
              <a:defRPr b="0" i="0" sz="15000" u="none" cap="none" strike="noStrike">
                <a:solidFill>
                  <a:schemeClr val="dk1"/>
                </a:solidFill>
                <a:latin typeface="Arial"/>
                <a:ea typeface="Arial"/>
                <a:cs typeface="Arial"/>
                <a:sym typeface="Arial"/>
              </a:defRPr>
            </a:lvl1pPr>
            <a:lvl2pPr indent="309562" lvl="1" marL="3481388" marR="0" rtl="0" algn="l">
              <a:lnSpc>
                <a:spcPct val="100000"/>
              </a:lnSpc>
              <a:spcBef>
                <a:spcPts val="262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2pPr>
            <a:lvl3pPr indent="346075" lvl="2" marL="5356225" marR="0" rtl="0" algn="l">
              <a:lnSpc>
                <a:spcPct val="100000"/>
              </a:lnSpc>
              <a:spcBef>
                <a:spcPts val="2240"/>
              </a:spcBef>
              <a:spcAft>
                <a:spcPts val="0"/>
              </a:spcAft>
              <a:buClr>
                <a:schemeClr val="dk1"/>
              </a:buClr>
              <a:buSzPct val="100000"/>
              <a:buFont typeface="Arial"/>
              <a:buChar char="•"/>
              <a:defRPr b="0" i="0" sz="11200" u="none" cap="none" strike="noStrike">
                <a:solidFill>
                  <a:schemeClr val="dk1"/>
                </a:solidFill>
                <a:latin typeface="Arial"/>
                <a:ea typeface="Arial"/>
                <a:cs typeface="Arial"/>
                <a:sym typeface="Arial"/>
              </a:defRPr>
            </a:lvl3pPr>
            <a:lvl4pPr indent="122236" lvl="3" marL="7497763"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4pPr>
            <a:lvl5pPr indent="112711" lvl="4" marL="96408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5pPr>
            <a:lvl6pPr indent="112711" lvl="5" marL="100980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6pPr>
            <a:lvl7pPr indent="112711" lvl="6" marL="105552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7pPr>
            <a:lvl8pPr indent="112711" lvl="7" marL="110124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8pPr>
            <a:lvl9pPr indent="112711" lvl="8" marL="114696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9pPr>
          </a:lstStyle>
          <a:p/>
        </p:txBody>
      </p:sp>
      <p:sp>
        <p:nvSpPr>
          <p:cNvPr id="22" name="Shape 22"/>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24" name="Shape 24"/>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25" name="Shape 25"/>
        <p:cNvGrpSpPr/>
        <p:nvPr/>
      </p:nvGrpSpPr>
      <p:grpSpPr>
        <a:xfrm>
          <a:off x="0" y="0"/>
          <a:ext cx="0" cy="0"/>
          <a:chOff x="0" y="0"/>
          <a:chExt cx="0" cy="0"/>
        </a:xfrm>
      </p:grpSpPr>
      <p:sp>
        <p:nvSpPr>
          <p:cNvPr id="26" name="Shape 26"/>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27" name="Shape 27"/>
          <p:cNvSpPr txBox="1"/>
          <p:nvPr>
            <p:ph idx="1" type="body"/>
          </p:nvPr>
        </p:nvSpPr>
        <p:spPr>
          <a:xfrm rot="5400000">
            <a:off x="1978025" y="9910762"/>
            <a:ext cx="28963937" cy="29627511"/>
          </a:xfrm>
          <a:prstGeom prst="rect">
            <a:avLst/>
          </a:prstGeom>
          <a:noFill/>
          <a:ln>
            <a:noFill/>
          </a:ln>
        </p:spPr>
        <p:txBody>
          <a:bodyPr anchorCtr="0" anchor="t" bIns="91425" lIns="91425" rIns="91425" tIns="91425"/>
          <a:lstStyle>
            <a:lvl1pPr indent="298450" lvl="0" marL="1606550" marR="0" rtl="0" algn="l">
              <a:lnSpc>
                <a:spcPct val="100000"/>
              </a:lnSpc>
              <a:spcBef>
                <a:spcPts val="3000"/>
              </a:spcBef>
              <a:spcAft>
                <a:spcPts val="0"/>
              </a:spcAft>
              <a:buClr>
                <a:schemeClr val="dk1"/>
              </a:buClr>
              <a:buSzPct val="100000"/>
              <a:buFont typeface="Arial"/>
              <a:buChar char="•"/>
              <a:defRPr b="0" i="0" sz="15000" u="none" cap="none" strike="noStrike">
                <a:solidFill>
                  <a:schemeClr val="dk1"/>
                </a:solidFill>
                <a:latin typeface="Arial"/>
                <a:ea typeface="Arial"/>
                <a:cs typeface="Arial"/>
                <a:sym typeface="Arial"/>
              </a:defRPr>
            </a:lvl1pPr>
            <a:lvl2pPr indent="309562" lvl="1" marL="3481388" marR="0" rtl="0" algn="l">
              <a:lnSpc>
                <a:spcPct val="100000"/>
              </a:lnSpc>
              <a:spcBef>
                <a:spcPts val="262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2pPr>
            <a:lvl3pPr indent="346075" lvl="2" marL="5356225" marR="0" rtl="0" algn="l">
              <a:lnSpc>
                <a:spcPct val="100000"/>
              </a:lnSpc>
              <a:spcBef>
                <a:spcPts val="2240"/>
              </a:spcBef>
              <a:spcAft>
                <a:spcPts val="0"/>
              </a:spcAft>
              <a:buClr>
                <a:schemeClr val="dk1"/>
              </a:buClr>
              <a:buSzPct val="100000"/>
              <a:buFont typeface="Arial"/>
              <a:buChar char="•"/>
              <a:defRPr b="0" i="0" sz="11200" u="none" cap="none" strike="noStrike">
                <a:solidFill>
                  <a:schemeClr val="dk1"/>
                </a:solidFill>
                <a:latin typeface="Arial"/>
                <a:ea typeface="Arial"/>
                <a:cs typeface="Arial"/>
                <a:sym typeface="Arial"/>
              </a:defRPr>
            </a:lvl3pPr>
            <a:lvl4pPr indent="122236" lvl="3" marL="7497763"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4pPr>
            <a:lvl5pPr indent="112711" lvl="4" marL="96408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5pPr>
            <a:lvl6pPr indent="112711" lvl="5" marL="100980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6pPr>
            <a:lvl7pPr indent="112711" lvl="6" marL="105552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7pPr>
            <a:lvl8pPr indent="112711" lvl="7" marL="110124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8pPr>
            <a:lvl9pPr indent="112711" lvl="8" marL="114696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9pPr>
          </a:lstStyle>
          <a:p/>
        </p:txBody>
      </p:sp>
      <p:sp>
        <p:nvSpPr>
          <p:cNvPr id="28" name="Shape 28"/>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31" name="Shape 31"/>
        <p:cNvGrpSpPr/>
        <p:nvPr/>
      </p:nvGrpSpPr>
      <p:grpSpPr>
        <a:xfrm>
          <a:off x="0" y="0"/>
          <a:ext cx="0" cy="0"/>
          <a:chOff x="0" y="0"/>
          <a:chExt cx="0" cy="0"/>
        </a:xfrm>
      </p:grpSpPr>
      <p:sp>
        <p:nvSpPr>
          <p:cNvPr id="32" name="Shape 32"/>
          <p:cNvSpPr txBox="1"/>
          <p:nvPr>
            <p:ph type="title"/>
          </p:nvPr>
        </p:nvSpPr>
        <p:spPr>
          <a:xfrm>
            <a:off x="6451998" y="30724287"/>
            <a:ext cx="19751276" cy="3626222"/>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2"/>
              </a:buClr>
              <a:buFont typeface="Arial"/>
              <a:buNone/>
              <a:defRPr b="1" i="0" sz="20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33" name="Shape 33"/>
          <p:cNvSpPr/>
          <p:nvPr>
            <p:ph idx="2" type="pic"/>
          </p:nvPr>
        </p:nvSpPr>
        <p:spPr>
          <a:xfrm>
            <a:off x="6451998" y="3922057"/>
            <a:ext cx="19751276" cy="26333825"/>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32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2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2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Font typeface="Arial"/>
              <a:buNone/>
              <a:defRPr b="0" i="0" sz="2000" u="none" cap="none" strike="noStrike">
                <a:solidFill>
                  <a:schemeClr val="dk1"/>
                </a:solidFill>
                <a:latin typeface="Arial"/>
                <a:ea typeface="Arial"/>
                <a:cs typeface="Arial"/>
                <a:sym typeface="Arial"/>
              </a:defRPr>
            </a:lvl9pPr>
          </a:lstStyle>
          <a:p/>
        </p:txBody>
      </p:sp>
      <p:sp>
        <p:nvSpPr>
          <p:cNvPr id="34" name="Shape 34"/>
          <p:cNvSpPr txBox="1"/>
          <p:nvPr>
            <p:ph idx="1" type="body"/>
          </p:nvPr>
        </p:nvSpPr>
        <p:spPr>
          <a:xfrm>
            <a:off x="6451998" y="34350512"/>
            <a:ext cx="19751276" cy="5152464"/>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Arial"/>
                <a:ea typeface="Arial"/>
                <a:cs typeface="Arial"/>
                <a:sym typeface="Arial"/>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Arial"/>
                <a:ea typeface="Arial"/>
                <a:cs typeface="Arial"/>
                <a:sym typeface="Arial"/>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9pPr>
          </a:lstStyle>
          <a:p/>
        </p:txBody>
      </p:sp>
      <p:sp>
        <p:nvSpPr>
          <p:cNvPr id="35" name="Shape 35"/>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38" name="Shape 38"/>
        <p:cNvGrpSpPr/>
        <p:nvPr/>
      </p:nvGrpSpPr>
      <p:grpSpPr>
        <a:xfrm>
          <a:off x="0" y="0"/>
          <a:ext cx="0" cy="0"/>
          <a:chOff x="0" y="0"/>
          <a:chExt cx="0" cy="0"/>
        </a:xfrm>
      </p:grpSpPr>
      <p:sp>
        <p:nvSpPr>
          <p:cNvPr id="39" name="Shape 39"/>
          <p:cNvSpPr txBox="1"/>
          <p:nvPr>
            <p:ph type="title"/>
          </p:nvPr>
        </p:nvSpPr>
        <p:spPr>
          <a:xfrm>
            <a:off x="1645443" y="1748116"/>
            <a:ext cx="10829926" cy="7436224"/>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2"/>
              </a:buClr>
              <a:buFont typeface="Arial"/>
              <a:buNone/>
              <a:defRPr b="1" i="0" sz="20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40" name="Shape 40"/>
          <p:cNvSpPr txBox="1"/>
          <p:nvPr>
            <p:ph idx="1" type="body"/>
          </p:nvPr>
        </p:nvSpPr>
        <p:spPr>
          <a:xfrm>
            <a:off x="12870656" y="1748116"/>
            <a:ext cx="18402298" cy="37459024"/>
          </a:xfrm>
          <a:prstGeom prst="rect">
            <a:avLst/>
          </a:prstGeom>
          <a:noFill/>
          <a:ln>
            <a:noFill/>
          </a:ln>
        </p:spPr>
        <p:txBody>
          <a:bodyPr anchorCtr="0" anchor="t" bIns="91425" lIns="91425" rIns="91425" tIns="91425"/>
          <a:lstStyle>
            <a:lvl1pPr indent="-1200150" lvl="0" marL="160655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Arial"/>
                <a:ea typeface="Arial"/>
                <a:cs typeface="Arial"/>
                <a:sym typeface="Arial"/>
              </a:defRPr>
            </a:lvl1pPr>
            <a:lvl2pPr indent="-992187" lvl="1" marL="3481388"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Arial"/>
                <a:ea typeface="Arial"/>
                <a:cs typeface="Arial"/>
                <a:sym typeface="Arial"/>
              </a:defRPr>
            </a:lvl2pPr>
            <a:lvl3pPr indent="-771525" lvl="2" marL="5356225"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Arial"/>
                <a:ea typeface="Arial"/>
                <a:cs typeface="Arial"/>
                <a:sym typeface="Arial"/>
              </a:defRPr>
            </a:lvl3pPr>
            <a:lvl4pPr indent="-817563" lvl="3" marL="7497763"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4pPr>
            <a:lvl5pPr indent="-827088" lvl="4" marL="96408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5pPr>
            <a:lvl6pPr indent="-827088" lvl="5" marL="100980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6pPr>
            <a:lvl7pPr indent="-827088" lvl="6" marL="105552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7pPr>
            <a:lvl8pPr indent="-827088" lvl="7" marL="110124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8pPr>
            <a:lvl9pPr indent="-827088" lvl="8" marL="114696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9pPr>
          </a:lstStyle>
          <a:p/>
        </p:txBody>
      </p:sp>
      <p:sp>
        <p:nvSpPr>
          <p:cNvPr id="41" name="Shape 41"/>
          <p:cNvSpPr txBox="1"/>
          <p:nvPr>
            <p:ph idx="2" type="body"/>
          </p:nvPr>
        </p:nvSpPr>
        <p:spPr>
          <a:xfrm>
            <a:off x="1645443" y="9184339"/>
            <a:ext cx="10829926" cy="30022799"/>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Arial"/>
                <a:ea typeface="Arial"/>
                <a:cs typeface="Arial"/>
                <a:sym typeface="Arial"/>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Arial"/>
                <a:ea typeface="Arial"/>
                <a:cs typeface="Arial"/>
                <a:sym typeface="Arial"/>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Arial"/>
                <a:ea typeface="Arial"/>
                <a:cs typeface="Arial"/>
                <a:sym typeface="Arial"/>
              </a:defRPr>
            </a:lvl9pPr>
          </a:lstStyle>
          <a:p/>
        </p:txBody>
      </p:sp>
      <p:sp>
        <p:nvSpPr>
          <p:cNvPr id="42" name="Shape 42"/>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43" name="Shape 43"/>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44" name="Shape 44"/>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5" name="Shape 45"/>
        <p:cNvGrpSpPr/>
        <p:nvPr/>
      </p:nvGrpSpPr>
      <p:grpSpPr>
        <a:xfrm>
          <a:off x="0" y="0"/>
          <a:ext cx="0" cy="0"/>
          <a:chOff x="0" y="0"/>
          <a:chExt cx="0" cy="0"/>
        </a:xfrm>
      </p:grpSpPr>
      <p:sp>
        <p:nvSpPr>
          <p:cNvPr id="46" name="Shape 46"/>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47" name="Shape 47"/>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48" name="Shape 48"/>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49" name="Shape 49"/>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50" name="Shape 50"/>
        <p:cNvGrpSpPr/>
        <p:nvPr/>
      </p:nvGrpSpPr>
      <p:grpSpPr>
        <a:xfrm>
          <a:off x="0" y="0"/>
          <a:ext cx="0" cy="0"/>
          <a:chOff x="0" y="0"/>
          <a:chExt cx="0" cy="0"/>
        </a:xfrm>
      </p:grpSpPr>
      <p:sp>
        <p:nvSpPr>
          <p:cNvPr id="51" name="Shape 51"/>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52" name="Shape 52"/>
          <p:cNvSpPr txBox="1"/>
          <p:nvPr>
            <p:ph idx="1" type="body"/>
          </p:nvPr>
        </p:nvSpPr>
        <p:spPr>
          <a:xfrm>
            <a:off x="1645442" y="9825317"/>
            <a:ext cx="14544675" cy="409462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Arial"/>
                <a:ea typeface="Arial"/>
                <a:cs typeface="Arial"/>
                <a:sym typeface="Arial"/>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Arial"/>
                <a:ea typeface="Arial"/>
                <a:cs typeface="Arial"/>
                <a:sym typeface="Arial"/>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Arial"/>
                <a:ea typeface="Arial"/>
                <a:cs typeface="Arial"/>
                <a:sym typeface="Arial"/>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9pPr>
          </a:lstStyle>
          <a:p/>
        </p:txBody>
      </p:sp>
      <p:sp>
        <p:nvSpPr>
          <p:cNvPr id="53" name="Shape 53"/>
          <p:cNvSpPr txBox="1"/>
          <p:nvPr>
            <p:ph idx="2" type="body"/>
          </p:nvPr>
        </p:nvSpPr>
        <p:spPr>
          <a:xfrm>
            <a:off x="1645442" y="13919948"/>
            <a:ext cx="14544675" cy="25287194"/>
          </a:xfrm>
          <a:prstGeom prst="rect">
            <a:avLst/>
          </a:prstGeom>
          <a:noFill/>
          <a:ln>
            <a:noFill/>
          </a:ln>
        </p:spPr>
        <p:txBody>
          <a:bodyPr anchorCtr="0" anchor="t" bIns="91425" lIns="91425" rIns="91425" tIns="91425"/>
          <a:lstStyle>
            <a:lvl1pPr indent="-1301750" lvl="0" marL="16065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Arial"/>
                <a:ea typeface="Arial"/>
                <a:cs typeface="Arial"/>
                <a:sym typeface="Arial"/>
              </a:defRPr>
            </a:lvl1pPr>
            <a:lvl2pPr indent="-1093787" lvl="1" marL="34813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2pPr>
            <a:lvl3pPr indent="-847725" lvl="2" marL="5356225"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3pPr>
            <a:lvl4pPr indent="-868363" lvl="3" marL="7497763"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4pPr>
            <a:lvl5pPr indent="-877888" lvl="4" marL="96408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5pPr>
            <a:lvl6pPr indent="-877888" lvl="5" marL="100980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6pPr>
            <a:lvl7pPr indent="-877888" lvl="6" marL="105552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7pPr>
            <a:lvl8pPr indent="-877888" lvl="7" marL="110124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8pPr>
            <a:lvl9pPr indent="-877888" lvl="8" marL="114696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9pPr>
          </a:lstStyle>
          <a:p/>
        </p:txBody>
      </p:sp>
      <p:sp>
        <p:nvSpPr>
          <p:cNvPr id="54" name="Shape 54"/>
          <p:cNvSpPr txBox="1"/>
          <p:nvPr>
            <p:ph idx="3" type="body"/>
          </p:nvPr>
        </p:nvSpPr>
        <p:spPr>
          <a:xfrm>
            <a:off x="16722328" y="9825317"/>
            <a:ext cx="14550627" cy="409462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Arial"/>
                <a:ea typeface="Arial"/>
                <a:cs typeface="Arial"/>
                <a:sym typeface="Arial"/>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Arial"/>
                <a:ea typeface="Arial"/>
                <a:cs typeface="Arial"/>
                <a:sym typeface="Arial"/>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Arial"/>
                <a:ea typeface="Arial"/>
                <a:cs typeface="Arial"/>
                <a:sym typeface="Arial"/>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Arial"/>
                <a:ea typeface="Arial"/>
                <a:cs typeface="Arial"/>
                <a:sym typeface="Arial"/>
              </a:defRPr>
            </a:lvl9pPr>
          </a:lstStyle>
          <a:p/>
        </p:txBody>
      </p:sp>
      <p:sp>
        <p:nvSpPr>
          <p:cNvPr id="55" name="Shape 55"/>
          <p:cNvSpPr txBox="1"/>
          <p:nvPr>
            <p:ph idx="4" type="body"/>
          </p:nvPr>
        </p:nvSpPr>
        <p:spPr>
          <a:xfrm>
            <a:off x="16722328" y="13919948"/>
            <a:ext cx="14550627" cy="25287194"/>
          </a:xfrm>
          <a:prstGeom prst="rect">
            <a:avLst/>
          </a:prstGeom>
          <a:noFill/>
          <a:ln>
            <a:noFill/>
          </a:ln>
        </p:spPr>
        <p:txBody>
          <a:bodyPr anchorCtr="0" anchor="t" bIns="91425" lIns="91425" rIns="91425" tIns="91425"/>
          <a:lstStyle>
            <a:lvl1pPr indent="-1301750" lvl="0" marL="16065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Arial"/>
                <a:ea typeface="Arial"/>
                <a:cs typeface="Arial"/>
                <a:sym typeface="Arial"/>
              </a:defRPr>
            </a:lvl1pPr>
            <a:lvl2pPr indent="-1093787" lvl="1" marL="3481388"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2pPr>
            <a:lvl3pPr indent="-847725" lvl="2" marL="5356225"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3pPr>
            <a:lvl4pPr indent="-868363" lvl="3" marL="7497763"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4pPr>
            <a:lvl5pPr indent="-877888" lvl="4" marL="96408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5pPr>
            <a:lvl6pPr indent="-877888" lvl="5" marL="100980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6pPr>
            <a:lvl7pPr indent="-877888" lvl="6" marL="105552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7pPr>
            <a:lvl8pPr indent="-877888" lvl="7" marL="110124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8pPr>
            <a:lvl9pPr indent="-877888" lvl="8" marL="11469688"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Arial"/>
                <a:ea typeface="Arial"/>
                <a:cs typeface="Arial"/>
                <a:sym typeface="Arial"/>
              </a:defRPr>
            </a:lvl9pPr>
          </a:lstStyle>
          <a:p/>
        </p:txBody>
      </p:sp>
      <p:sp>
        <p:nvSpPr>
          <p:cNvPr id="56" name="Shape 56"/>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57" name="Shape 57"/>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58" name="Shape 58"/>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59" name="Shape 59"/>
        <p:cNvGrpSpPr/>
        <p:nvPr/>
      </p:nvGrpSpPr>
      <p:grpSpPr>
        <a:xfrm>
          <a:off x="0" y="0"/>
          <a:ext cx="0" cy="0"/>
          <a:chOff x="0" y="0"/>
          <a:chExt cx="0" cy="0"/>
        </a:xfrm>
      </p:grpSpPr>
      <p:sp>
        <p:nvSpPr>
          <p:cNvPr id="60" name="Shape 60"/>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61" name="Shape 61"/>
          <p:cNvSpPr txBox="1"/>
          <p:nvPr>
            <p:ph idx="1" type="body"/>
          </p:nvPr>
        </p:nvSpPr>
        <p:spPr>
          <a:xfrm>
            <a:off x="1645443" y="10242177"/>
            <a:ext cx="14756605" cy="28964964"/>
          </a:xfrm>
          <a:prstGeom prst="rect">
            <a:avLst/>
          </a:prstGeom>
          <a:noFill/>
          <a:ln>
            <a:noFill/>
          </a:ln>
        </p:spPr>
        <p:txBody>
          <a:bodyPr anchorCtr="0" anchor="t" bIns="91425" lIns="91425" rIns="91425" tIns="91425"/>
          <a:lstStyle>
            <a:lvl1pPr indent="-1250950" lvl="0" marL="16065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Arial"/>
                <a:ea typeface="Arial"/>
                <a:cs typeface="Arial"/>
                <a:sym typeface="Arial"/>
              </a:defRPr>
            </a:lvl1pPr>
            <a:lvl2pPr indent="-1042987" lvl="1" marL="3481388"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Arial"/>
                <a:ea typeface="Arial"/>
                <a:cs typeface="Arial"/>
                <a:sym typeface="Arial"/>
              </a:defRPr>
            </a:lvl2pPr>
            <a:lvl3pPr indent="-822325" lvl="2" marL="5356225"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3pPr>
            <a:lvl4pPr indent="-842963" lvl="3" marL="7497763"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852488" lvl="4" marL="96408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5pPr>
            <a:lvl6pPr indent="-852488" lvl="5" marL="100980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6pPr>
            <a:lvl7pPr indent="-852488" lvl="6" marL="105552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852488" lvl="7" marL="110124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8pPr>
            <a:lvl9pPr indent="-852488" lvl="8" marL="114696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9pPr>
          </a:lstStyle>
          <a:p/>
        </p:txBody>
      </p:sp>
      <p:sp>
        <p:nvSpPr>
          <p:cNvPr id="62" name="Shape 62"/>
          <p:cNvSpPr txBox="1"/>
          <p:nvPr>
            <p:ph idx="2" type="body"/>
          </p:nvPr>
        </p:nvSpPr>
        <p:spPr>
          <a:xfrm>
            <a:off x="16516351" y="10242177"/>
            <a:ext cx="14756605" cy="28964964"/>
          </a:xfrm>
          <a:prstGeom prst="rect">
            <a:avLst/>
          </a:prstGeom>
          <a:noFill/>
          <a:ln>
            <a:noFill/>
          </a:ln>
        </p:spPr>
        <p:txBody>
          <a:bodyPr anchorCtr="0" anchor="t" bIns="91425" lIns="91425" rIns="91425" tIns="91425"/>
          <a:lstStyle>
            <a:lvl1pPr indent="-1250950" lvl="0" marL="16065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Arial"/>
                <a:ea typeface="Arial"/>
                <a:cs typeface="Arial"/>
                <a:sym typeface="Arial"/>
              </a:defRPr>
            </a:lvl1pPr>
            <a:lvl2pPr indent="-1042987" lvl="1" marL="3481388"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Arial"/>
                <a:ea typeface="Arial"/>
                <a:cs typeface="Arial"/>
                <a:sym typeface="Arial"/>
              </a:defRPr>
            </a:lvl2pPr>
            <a:lvl3pPr indent="-822325" lvl="2" marL="5356225"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Arial"/>
                <a:ea typeface="Arial"/>
                <a:cs typeface="Arial"/>
                <a:sym typeface="Arial"/>
              </a:defRPr>
            </a:lvl3pPr>
            <a:lvl4pPr indent="-842963" lvl="3" marL="7497763"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4pPr>
            <a:lvl5pPr indent="-852488" lvl="4" marL="96408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5pPr>
            <a:lvl6pPr indent="-852488" lvl="5" marL="100980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6pPr>
            <a:lvl7pPr indent="-852488" lvl="6" marL="105552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7pPr>
            <a:lvl8pPr indent="-852488" lvl="7" marL="110124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8pPr>
            <a:lvl9pPr indent="-852488" lvl="8" marL="11469688"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Arial"/>
                <a:ea typeface="Arial"/>
                <a:cs typeface="Arial"/>
                <a:sym typeface="Arial"/>
              </a:defRPr>
            </a:lvl9pPr>
          </a:lstStyle>
          <a:p/>
        </p:txBody>
      </p:sp>
      <p:sp>
        <p:nvSpPr>
          <p:cNvPr id="63" name="Shape 63"/>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64" name="Shape 64"/>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65" name="Shape 65"/>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66" name="Shape 66"/>
        <p:cNvGrpSpPr/>
        <p:nvPr/>
      </p:nvGrpSpPr>
      <p:grpSpPr>
        <a:xfrm>
          <a:off x="0" y="0"/>
          <a:ext cx="0" cy="0"/>
          <a:chOff x="0" y="0"/>
          <a:chExt cx="0" cy="0"/>
        </a:xfrm>
      </p:grpSpPr>
      <p:sp>
        <p:nvSpPr>
          <p:cNvPr id="67" name="Shape 67"/>
          <p:cNvSpPr txBox="1"/>
          <p:nvPr>
            <p:ph type="title"/>
          </p:nvPr>
        </p:nvSpPr>
        <p:spPr>
          <a:xfrm>
            <a:off x="2600325" y="28205209"/>
            <a:ext cx="27980878" cy="8715934"/>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2"/>
              </a:buClr>
              <a:buFont typeface="Arial"/>
              <a:buNone/>
              <a:defRPr b="1" i="0" sz="40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68" name="Shape 68"/>
          <p:cNvSpPr txBox="1"/>
          <p:nvPr>
            <p:ph idx="1" type="body"/>
          </p:nvPr>
        </p:nvSpPr>
        <p:spPr>
          <a:xfrm>
            <a:off x="2600325" y="18604006"/>
            <a:ext cx="27980878" cy="9601200"/>
          </a:xfrm>
          <a:prstGeom prst="rect">
            <a:avLst/>
          </a:prstGeom>
          <a:noFill/>
          <a:ln>
            <a:noFill/>
          </a:ln>
        </p:spPr>
        <p:txBody>
          <a:bodyPr anchorCtr="0" anchor="b" bIns="91425" lIns="91425" rIns="91425" tIns="91425"/>
          <a:lstStyle>
            <a:lvl1pPr indent="0" lvl="0" marL="0" marR="0" rtl="0" algn="l">
              <a:lnSpc>
                <a:spcPct val="100000"/>
              </a:lnSpc>
              <a:spcBef>
                <a:spcPts val="400"/>
              </a:spcBef>
              <a:spcAft>
                <a:spcPts val="0"/>
              </a:spcAft>
              <a:buClr>
                <a:schemeClr val="dk1"/>
              </a:buClr>
              <a:buFont typeface="Arial"/>
              <a:buNone/>
              <a:defRPr b="0" i="0" sz="2000" u="none" cap="none" strike="noStrike">
                <a:solidFill>
                  <a:schemeClr val="dk1"/>
                </a:solidFill>
                <a:latin typeface="Arial"/>
                <a:ea typeface="Arial"/>
                <a:cs typeface="Arial"/>
                <a:sym typeface="Arial"/>
              </a:defRPr>
            </a:lvl1pPr>
            <a:lvl2pPr indent="0" lvl="1" marL="457200" marR="0" rtl="0" algn="l">
              <a:lnSpc>
                <a:spcPct val="100000"/>
              </a:lnSpc>
              <a:spcBef>
                <a:spcPts val="360"/>
              </a:spcBef>
              <a:spcAft>
                <a:spcPts val="0"/>
              </a:spcAft>
              <a:buClr>
                <a:schemeClr val="dk1"/>
              </a:buClr>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320"/>
              </a:spcBef>
              <a:spcAft>
                <a:spcPts val="0"/>
              </a:spcAft>
              <a:buClr>
                <a:schemeClr val="dk1"/>
              </a:buClr>
              <a:buFont typeface="Arial"/>
              <a:buNone/>
              <a:defRPr b="0" i="0" sz="1600" u="none" cap="none" strike="noStrike">
                <a:solidFill>
                  <a:schemeClr val="dk1"/>
                </a:solidFill>
                <a:latin typeface="Arial"/>
                <a:ea typeface="Arial"/>
                <a:cs typeface="Arial"/>
                <a:sym typeface="Arial"/>
              </a:defRPr>
            </a:lvl3pPr>
            <a:lvl4pPr indent="0" lvl="3" marL="13716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18288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22860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27432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32004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3657600" marR="0" rtl="0" algn="l">
              <a:lnSpc>
                <a:spcPct val="100000"/>
              </a:lnSpc>
              <a:spcBef>
                <a:spcPts val="28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p:txBody>
      </p:sp>
      <p:sp>
        <p:nvSpPr>
          <p:cNvPr id="69" name="Shape 69"/>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70" name="Shape 70"/>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71" name="Shape 71"/>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1646235" y="1757360"/>
            <a:ext cx="29627511" cy="731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1pPr>
            <a:lvl2pPr indent="0" lvl="1"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2pPr>
            <a:lvl3pPr indent="0" lvl="2"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3pPr>
            <a:lvl4pPr indent="0" lvl="3"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4pPr>
            <a:lvl5pPr indent="0" lvl="4" marL="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5pPr>
            <a:lvl6pPr indent="0" lvl="5" marL="4572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6pPr>
            <a:lvl7pPr indent="0" lvl="6" marL="9144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7pPr>
            <a:lvl8pPr indent="0" lvl="7" marL="13716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8pPr>
            <a:lvl9pPr indent="0" lvl="8" marL="1828800" marR="0" rtl="0" algn="ctr">
              <a:spcBef>
                <a:spcPts val="0"/>
              </a:spcBef>
              <a:spcAft>
                <a:spcPts val="0"/>
              </a:spcAft>
              <a:buClr>
                <a:schemeClr val="dk2"/>
              </a:buClr>
              <a:buFont typeface="Arial"/>
              <a:buNone/>
              <a:defRPr b="0" i="0" sz="20600" u="none" cap="none" strike="noStrike">
                <a:solidFill>
                  <a:schemeClr val="dk2"/>
                </a:solidFill>
                <a:latin typeface="Arial"/>
                <a:ea typeface="Arial"/>
                <a:cs typeface="Arial"/>
                <a:sym typeface="Arial"/>
              </a:defRPr>
            </a:lvl9pPr>
          </a:lstStyle>
          <a:p/>
        </p:txBody>
      </p:sp>
      <p:sp>
        <p:nvSpPr>
          <p:cNvPr id="11" name="Shape 11"/>
          <p:cNvSpPr txBox="1"/>
          <p:nvPr>
            <p:ph idx="1" type="body"/>
          </p:nvPr>
        </p:nvSpPr>
        <p:spPr>
          <a:xfrm>
            <a:off x="1646235" y="10242550"/>
            <a:ext cx="29627511" cy="28963937"/>
          </a:xfrm>
          <a:prstGeom prst="rect">
            <a:avLst/>
          </a:prstGeom>
          <a:noFill/>
          <a:ln>
            <a:noFill/>
          </a:ln>
        </p:spPr>
        <p:txBody>
          <a:bodyPr anchorCtr="0" anchor="t" bIns="91425" lIns="91425" rIns="91425" tIns="91425"/>
          <a:lstStyle>
            <a:lvl1pPr indent="298450" lvl="0" marL="1606550" marR="0" rtl="0" algn="l">
              <a:lnSpc>
                <a:spcPct val="100000"/>
              </a:lnSpc>
              <a:spcBef>
                <a:spcPts val="3000"/>
              </a:spcBef>
              <a:spcAft>
                <a:spcPts val="0"/>
              </a:spcAft>
              <a:buClr>
                <a:schemeClr val="dk1"/>
              </a:buClr>
              <a:buSzPct val="100000"/>
              <a:buFont typeface="Arial"/>
              <a:buChar char="•"/>
              <a:defRPr b="0" i="0" sz="15000" u="none" cap="none" strike="noStrike">
                <a:solidFill>
                  <a:schemeClr val="dk1"/>
                </a:solidFill>
                <a:latin typeface="Arial"/>
                <a:ea typeface="Arial"/>
                <a:cs typeface="Arial"/>
                <a:sym typeface="Arial"/>
              </a:defRPr>
            </a:lvl1pPr>
            <a:lvl2pPr indent="309562" lvl="1" marL="3481388" marR="0" rtl="0" algn="l">
              <a:lnSpc>
                <a:spcPct val="100000"/>
              </a:lnSpc>
              <a:spcBef>
                <a:spcPts val="262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2pPr>
            <a:lvl3pPr indent="346075" lvl="2" marL="5356225" marR="0" rtl="0" algn="l">
              <a:lnSpc>
                <a:spcPct val="100000"/>
              </a:lnSpc>
              <a:spcBef>
                <a:spcPts val="2240"/>
              </a:spcBef>
              <a:spcAft>
                <a:spcPts val="0"/>
              </a:spcAft>
              <a:buClr>
                <a:schemeClr val="dk1"/>
              </a:buClr>
              <a:buSzPct val="100000"/>
              <a:buFont typeface="Arial"/>
              <a:buChar char="•"/>
              <a:defRPr b="0" i="0" sz="11200" u="none" cap="none" strike="noStrike">
                <a:solidFill>
                  <a:schemeClr val="dk1"/>
                </a:solidFill>
                <a:latin typeface="Arial"/>
                <a:ea typeface="Arial"/>
                <a:cs typeface="Arial"/>
                <a:sym typeface="Arial"/>
              </a:defRPr>
            </a:lvl3pPr>
            <a:lvl4pPr indent="122236" lvl="3" marL="7497763"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4pPr>
            <a:lvl5pPr indent="112711" lvl="4" marL="96408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5pPr>
            <a:lvl6pPr indent="112711" lvl="5" marL="100980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6pPr>
            <a:lvl7pPr indent="112711" lvl="6" marL="105552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7pPr>
            <a:lvl8pPr indent="112711" lvl="7" marL="110124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8pPr>
            <a:lvl9pPr indent="112711" lvl="8" marL="11469688" marR="0" rtl="0" algn="l">
              <a:lnSpc>
                <a:spcPct val="100000"/>
              </a:lnSpc>
              <a:spcBef>
                <a:spcPts val="1880"/>
              </a:spcBef>
              <a:spcAft>
                <a:spcPts val="0"/>
              </a:spcAft>
              <a:buClr>
                <a:schemeClr val="dk1"/>
              </a:buClr>
              <a:buSzPct val="100000"/>
              <a:buFont typeface="Arial"/>
              <a:buChar char="»"/>
              <a:defRPr b="0" i="0" sz="9400" u="none" cap="none" strike="noStrike">
                <a:solidFill>
                  <a:schemeClr val="dk1"/>
                </a:solidFill>
                <a:latin typeface="Arial"/>
                <a:ea typeface="Arial"/>
                <a:cs typeface="Arial"/>
                <a:sym typeface="Arial"/>
              </a:defRPr>
            </a:lvl9pPr>
          </a:lstStyle>
          <a:p/>
        </p:txBody>
      </p:sp>
      <p:sp>
        <p:nvSpPr>
          <p:cNvPr id="12" name="Shape 12"/>
          <p:cNvSpPr txBox="1"/>
          <p:nvPr>
            <p:ph idx="10" type="dt"/>
          </p:nvPr>
        </p:nvSpPr>
        <p:spPr>
          <a:xfrm>
            <a:off x="1644650" y="39968487"/>
            <a:ext cx="7681910"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13" name="Shape 13"/>
          <p:cNvSpPr txBox="1"/>
          <p:nvPr>
            <p:ph idx="11" type="ftr"/>
          </p:nvPr>
        </p:nvSpPr>
        <p:spPr>
          <a:xfrm>
            <a:off x="11247435" y="39968487"/>
            <a:ext cx="10425112" cy="3048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Clr>
                <a:schemeClr val="dk1"/>
              </a:buClr>
              <a:buFont typeface="Arial"/>
              <a:buNone/>
              <a:defRPr b="0" i="0" sz="8400" u="none" cap="none" strike="noStrike">
                <a:solidFill>
                  <a:schemeClr val="dk1"/>
                </a:solidFill>
                <a:latin typeface="Arial"/>
                <a:ea typeface="Arial"/>
                <a:cs typeface="Arial"/>
                <a:sym typeface="Arial"/>
              </a:defRPr>
            </a:lvl9pPr>
          </a:lstStyle>
          <a:p/>
        </p:txBody>
      </p:sp>
      <p:sp>
        <p:nvSpPr>
          <p:cNvPr id="14" name="Shape 14"/>
          <p:cNvSpPr txBox="1"/>
          <p:nvPr>
            <p:ph idx="12" type="sldNum"/>
          </p:nvPr>
        </p:nvSpPr>
        <p:spPr>
          <a:xfrm>
            <a:off x="23591837" y="39968487"/>
            <a:ext cx="7681910" cy="3048000"/>
          </a:xfrm>
          <a:prstGeom prst="rect">
            <a:avLst/>
          </a:prstGeom>
          <a:noFill/>
          <a:ln>
            <a:noFill/>
          </a:ln>
        </p:spPr>
        <p:txBody>
          <a:bodyPr anchorCtr="0" anchor="t" bIns="214225" lIns="428450" rIns="428450" tIns="214225">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66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3.png"/><Relationship Id="rId4" Type="http://schemas.openxmlformats.org/officeDocument/2006/relationships/image" Target="../media/image05.jpg"/><Relationship Id="rId11" Type="http://schemas.openxmlformats.org/officeDocument/2006/relationships/image" Target="../media/image00.png"/><Relationship Id="rId10" Type="http://schemas.openxmlformats.org/officeDocument/2006/relationships/image" Target="../media/image02.png"/><Relationship Id="rId9" Type="http://schemas.openxmlformats.org/officeDocument/2006/relationships/image" Target="../media/image08.png"/><Relationship Id="rId5" Type="http://schemas.openxmlformats.org/officeDocument/2006/relationships/image" Target="../media/image06.jpg"/><Relationship Id="rId6" Type="http://schemas.openxmlformats.org/officeDocument/2006/relationships/image" Target="../media/image04.png"/><Relationship Id="rId7" Type="http://schemas.openxmlformats.org/officeDocument/2006/relationships/image" Target="../media/image07.png"/><Relationship Id="rId8" Type="http://schemas.openxmlformats.org/officeDocument/2006/relationships/image" Target="../media/image0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88" name="Shape 88"/>
        <p:cNvGrpSpPr/>
        <p:nvPr/>
      </p:nvGrpSpPr>
      <p:grpSpPr>
        <a:xfrm>
          <a:off x="0" y="0"/>
          <a:ext cx="0" cy="0"/>
          <a:chOff x="0" y="0"/>
          <a:chExt cx="0" cy="0"/>
        </a:xfrm>
      </p:grpSpPr>
      <p:sp>
        <p:nvSpPr>
          <p:cNvPr id="89" name="Shape 89"/>
          <p:cNvSpPr txBox="1"/>
          <p:nvPr/>
        </p:nvSpPr>
        <p:spPr>
          <a:xfrm>
            <a:off x="9401325" y="1516950"/>
            <a:ext cx="12444300" cy="1077900"/>
          </a:xfrm>
          <a:prstGeom prst="rect">
            <a:avLst/>
          </a:prstGeom>
          <a:noFill/>
          <a:ln>
            <a:noFill/>
          </a:ln>
        </p:spPr>
        <p:txBody>
          <a:bodyPr anchorCtr="0" anchor="t" bIns="49325" lIns="98650" rIns="98650" tIns="49325">
            <a:noAutofit/>
          </a:bodyPr>
          <a:lstStyle/>
          <a:p>
            <a:pPr indent="0" lvl="0" marL="0" marR="0" rtl="0" algn="ctr">
              <a:lnSpc>
                <a:spcPct val="30000"/>
              </a:lnSpc>
              <a:spcBef>
                <a:spcPts val="0"/>
              </a:spcBef>
              <a:spcAft>
                <a:spcPts val="0"/>
              </a:spcAft>
              <a:buClr>
                <a:schemeClr val="dk1"/>
              </a:buClr>
              <a:buSzPct val="25000"/>
              <a:buFont typeface="Times New Roman"/>
              <a:buNone/>
            </a:pPr>
            <a:r>
              <a:rPr b="1" lang="en-US" sz="7200">
                <a:solidFill>
                  <a:schemeClr val="dk1"/>
                </a:solidFill>
                <a:latin typeface="Times New Roman"/>
                <a:ea typeface="Times New Roman"/>
                <a:cs typeface="Times New Roman"/>
                <a:sym typeface="Times New Roman"/>
              </a:rPr>
              <a:t>Senior Project, </a:t>
            </a:r>
            <a:r>
              <a:rPr b="1" lang="en-US" sz="7200">
                <a:solidFill>
                  <a:schemeClr val="dk1"/>
                </a:solidFill>
                <a:latin typeface="Times New Roman"/>
                <a:ea typeface="Times New Roman"/>
                <a:cs typeface="Times New Roman"/>
                <a:sym typeface="Times New Roman"/>
              </a:rPr>
              <a:t>2016</a:t>
            </a:r>
            <a:r>
              <a:rPr b="1" i="0" lang="en-US" sz="7200" u="none" cap="none" strike="noStrike">
                <a:solidFill>
                  <a:schemeClr val="dk1"/>
                </a:solidFill>
                <a:latin typeface="Times New Roman"/>
                <a:ea typeface="Times New Roman"/>
                <a:cs typeface="Times New Roman"/>
                <a:sym typeface="Times New Roman"/>
              </a:rPr>
              <a:t>, </a:t>
            </a:r>
            <a:r>
              <a:rPr b="1" lang="en-US" sz="7200">
                <a:solidFill>
                  <a:schemeClr val="dk1"/>
                </a:solidFill>
                <a:latin typeface="Times New Roman"/>
                <a:ea typeface="Times New Roman"/>
                <a:cs typeface="Times New Roman"/>
                <a:sym typeface="Times New Roman"/>
              </a:rPr>
              <a:t>Fall</a:t>
            </a:r>
          </a:p>
        </p:txBody>
      </p:sp>
      <p:sp>
        <p:nvSpPr>
          <p:cNvPr id="90" name="Shape 90"/>
          <p:cNvSpPr txBox="1"/>
          <p:nvPr/>
        </p:nvSpPr>
        <p:spPr>
          <a:xfrm>
            <a:off x="6567485" y="2590800"/>
            <a:ext cx="19797600" cy="2452800"/>
          </a:xfrm>
          <a:prstGeom prst="rect">
            <a:avLst/>
          </a:prstGeom>
          <a:noFill/>
          <a:ln>
            <a:noFill/>
          </a:ln>
        </p:spPr>
        <p:txBody>
          <a:bodyPr anchorCtr="0" anchor="t" bIns="49325" lIns="98650" rIns="98650" tIns="49325">
            <a:noAutofit/>
          </a:bodyPr>
          <a:lstStyle/>
          <a:p>
            <a:pPr indent="0" lvl="0" marL="0" marR="0" rtl="0" algn="ctr">
              <a:lnSpc>
                <a:spcPct val="100000"/>
              </a:lnSpc>
              <a:spcBef>
                <a:spcPts val="0"/>
              </a:spcBef>
              <a:spcAft>
                <a:spcPts val="0"/>
              </a:spcAft>
              <a:buClr>
                <a:srgbClr val="3333CC"/>
              </a:buClr>
              <a:buSzPct val="25000"/>
              <a:buFont typeface="Arial"/>
              <a:buNone/>
            </a:pPr>
            <a:r>
              <a:rPr b="1" lang="en-US" sz="6000">
                <a:solidFill>
                  <a:srgbClr val="3333CC"/>
                </a:solidFill>
              </a:rPr>
              <a:t>VR Educational Framework</a:t>
            </a:r>
          </a:p>
          <a:p>
            <a:pPr indent="0" lvl="0" marL="0" marR="0" rtl="0" algn="ctr">
              <a:lnSpc>
                <a:spcPct val="100000"/>
              </a:lnSpc>
              <a:spcBef>
                <a:spcPts val="0"/>
              </a:spcBef>
              <a:spcAft>
                <a:spcPts val="0"/>
              </a:spcAft>
              <a:buClr>
                <a:srgbClr val="3333CC"/>
              </a:buClr>
              <a:buSzPct val="25000"/>
              <a:buFont typeface="Arial"/>
              <a:buNone/>
            </a:pPr>
            <a:r>
              <a:rPr b="1" i="0" lang="en-US" sz="3500" u="none" cap="none" strike="noStrike">
                <a:solidFill>
                  <a:srgbClr val="3333CC"/>
                </a:solidFill>
                <a:latin typeface="Arial"/>
                <a:ea typeface="Arial"/>
                <a:cs typeface="Arial"/>
                <a:sym typeface="Arial"/>
              </a:rPr>
              <a:t>Student: </a:t>
            </a:r>
            <a:r>
              <a:rPr lang="en-US" sz="3500">
                <a:solidFill>
                  <a:srgbClr val="3333CC"/>
                </a:solidFill>
              </a:rPr>
              <a:t>Jacob Leschen</a:t>
            </a:r>
            <a:r>
              <a:rPr b="0" i="0" lang="en-US" sz="3500" u="none" cap="none" strike="noStrike">
                <a:solidFill>
                  <a:srgbClr val="3333CC"/>
                </a:solidFill>
                <a:latin typeface="Arial"/>
                <a:ea typeface="Arial"/>
                <a:cs typeface="Arial"/>
                <a:sym typeface="Arial"/>
              </a:rPr>
              <a:t>, Florida International University</a:t>
            </a:r>
          </a:p>
          <a:p>
            <a:pPr indent="0" lvl="0" marL="0" marR="0" rtl="0" algn="ctr">
              <a:lnSpc>
                <a:spcPct val="100000"/>
              </a:lnSpc>
              <a:spcBef>
                <a:spcPts val="0"/>
              </a:spcBef>
              <a:spcAft>
                <a:spcPts val="0"/>
              </a:spcAft>
              <a:buClr>
                <a:srgbClr val="3333CC"/>
              </a:buClr>
              <a:buSzPct val="25000"/>
              <a:buFont typeface="Arial"/>
              <a:buNone/>
            </a:pPr>
            <a:r>
              <a:rPr b="1" i="0" lang="en-US" sz="3500" u="none" cap="none" strike="noStrike">
                <a:solidFill>
                  <a:srgbClr val="3333CC"/>
                </a:solidFill>
                <a:latin typeface="Arial"/>
                <a:ea typeface="Arial"/>
                <a:cs typeface="Arial"/>
                <a:sym typeface="Arial"/>
              </a:rPr>
              <a:t>Mentor:</a:t>
            </a:r>
            <a:r>
              <a:rPr b="1" i="1" lang="en-US" sz="3500" u="none" cap="none" strike="noStrike">
                <a:solidFill>
                  <a:srgbClr val="3333CC"/>
                </a:solidFill>
                <a:latin typeface="Arial"/>
                <a:ea typeface="Arial"/>
                <a:cs typeface="Arial"/>
                <a:sym typeface="Arial"/>
              </a:rPr>
              <a:t> </a:t>
            </a:r>
            <a:r>
              <a:rPr lang="en-US" sz="3500">
                <a:solidFill>
                  <a:srgbClr val="3333CC"/>
                </a:solidFill>
              </a:rPr>
              <a:t>Francisco Ortega</a:t>
            </a:r>
            <a:r>
              <a:rPr b="0" i="0" lang="en-US" sz="3500" u="none" cap="none" strike="noStrike">
                <a:solidFill>
                  <a:srgbClr val="3333CC"/>
                </a:solidFill>
                <a:latin typeface="Arial"/>
                <a:ea typeface="Arial"/>
                <a:cs typeface="Arial"/>
                <a:sym typeface="Arial"/>
              </a:rPr>
              <a:t>, Mohsen Taheri,</a:t>
            </a:r>
            <a:r>
              <a:rPr b="0" i="1" lang="en-US" sz="3500" u="none" cap="none" strike="noStrike">
                <a:solidFill>
                  <a:srgbClr val="3333CC"/>
                </a:solidFill>
                <a:latin typeface="Arial"/>
                <a:ea typeface="Arial"/>
                <a:cs typeface="Arial"/>
                <a:sym typeface="Arial"/>
              </a:rPr>
              <a:t> </a:t>
            </a:r>
            <a:r>
              <a:rPr lang="en-US" sz="3500">
                <a:solidFill>
                  <a:srgbClr val="3333CC"/>
                </a:solidFill>
              </a:rPr>
              <a:t>Florida International University</a:t>
            </a:r>
            <a:r>
              <a:rPr b="0" i="0" lang="en-US" sz="3500" u="none" cap="none" strike="noStrike">
                <a:solidFill>
                  <a:srgbClr val="3333CC"/>
                </a:solidFill>
                <a:latin typeface="Arial"/>
                <a:ea typeface="Arial"/>
                <a:cs typeface="Arial"/>
                <a:sym typeface="Arial"/>
              </a:rPr>
              <a:t> </a:t>
            </a:r>
          </a:p>
          <a:p>
            <a:pPr indent="0" lvl="0" marL="0" marR="0" rtl="0" algn="ctr">
              <a:lnSpc>
                <a:spcPct val="100000"/>
              </a:lnSpc>
              <a:spcBef>
                <a:spcPts val="0"/>
              </a:spcBef>
              <a:spcAft>
                <a:spcPts val="0"/>
              </a:spcAft>
              <a:buClr>
                <a:srgbClr val="3333CC"/>
              </a:buClr>
              <a:buSzPct val="25000"/>
              <a:buFont typeface="Arial"/>
              <a:buNone/>
            </a:pPr>
            <a:r>
              <a:rPr b="1" i="0" lang="en-US" sz="3500" u="none" cap="none" strike="noStrike">
                <a:solidFill>
                  <a:srgbClr val="3333CC"/>
                </a:solidFill>
                <a:latin typeface="Arial"/>
                <a:ea typeface="Arial"/>
                <a:cs typeface="Arial"/>
                <a:sym typeface="Arial"/>
              </a:rPr>
              <a:t>Instructor:</a:t>
            </a:r>
            <a:r>
              <a:rPr b="1" i="1" lang="en-US" sz="3500" u="none" cap="none" strike="noStrike">
                <a:solidFill>
                  <a:srgbClr val="3333CC"/>
                </a:solidFill>
                <a:latin typeface="Arial"/>
                <a:ea typeface="Arial"/>
                <a:cs typeface="Arial"/>
                <a:sym typeface="Arial"/>
              </a:rPr>
              <a:t> </a:t>
            </a:r>
            <a:r>
              <a:rPr b="0" i="0" lang="en-US" sz="3500" u="none" cap="none" strike="noStrike">
                <a:solidFill>
                  <a:srgbClr val="3333CC"/>
                </a:solidFill>
                <a:latin typeface="Arial"/>
                <a:ea typeface="Arial"/>
                <a:cs typeface="Arial"/>
                <a:sym typeface="Arial"/>
              </a:rPr>
              <a:t>Masoud Sadjadi, Florida International University</a:t>
            </a:r>
          </a:p>
        </p:txBody>
      </p:sp>
      <p:sp>
        <p:nvSpPr>
          <p:cNvPr id="91" name="Shape 91"/>
          <p:cNvSpPr txBox="1"/>
          <p:nvPr/>
        </p:nvSpPr>
        <p:spPr>
          <a:xfrm>
            <a:off x="1219200" y="42519600"/>
            <a:ext cx="30632400" cy="561975"/>
          </a:xfrm>
          <a:prstGeom prst="rect">
            <a:avLst/>
          </a:prstGeom>
          <a:noFill/>
          <a:ln>
            <a:noFill/>
          </a:ln>
        </p:spPr>
        <p:txBody>
          <a:bodyPr anchorCtr="0" anchor="t" bIns="49325" lIns="98650" rIns="98650" tIns="49325">
            <a:noAutofit/>
          </a:bodyPr>
          <a:lstStyle/>
          <a:p>
            <a:pPr indent="-493712" lvl="0" marL="493712" marR="0" rtl="0" algn="ctr">
              <a:lnSpc>
                <a:spcPct val="100000"/>
              </a:lnSpc>
              <a:spcBef>
                <a:spcPts val="0"/>
              </a:spcBef>
              <a:spcAft>
                <a:spcPts val="0"/>
              </a:spcAft>
              <a:buClr>
                <a:schemeClr val="dk1"/>
              </a:buClr>
              <a:buSzPct val="25000"/>
              <a:buFont typeface="Arial"/>
              <a:buNone/>
            </a:pPr>
            <a:r>
              <a:rPr b="1" i="0" lang="en-US" sz="2400" u="none" cap="none" strike="noStrike">
                <a:solidFill>
                  <a:schemeClr val="dk1"/>
                </a:solidFill>
                <a:latin typeface="Arial"/>
                <a:ea typeface="Arial"/>
                <a:cs typeface="Arial"/>
                <a:sym typeface="Arial"/>
              </a:rPr>
              <a:t>The material presented in this poster is based upon the work supported by </a:t>
            </a:r>
            <a:r>
              <a:rPr b="1" lang="en-US" sz="2400">
                <a:solidFill>
                  <a:schemeClr val="dk1"/>
                </a:solidFill>
              </a:rPr>
              <a:t>Jacob Leschen.</a:t>
            </a:r>
            <a:r>
              <a:rPr b="1" i="0" lang="en-US" sz="2400" u="none" cap="none" strike="noStrike">
                <a:solidFill>
                  <a:schemeClr val="dk1"/>
                </a:solidFill>
                <a:latin typeface="Arial"/>
                <a:ea typeface="Arial"/>
                <a:cs typeface="Arial"/>
                <a:sym typeface="Arial"/>
              </a:rPr>
              <a:t> I am thankful to the help that I received from my group members, </a:t>
            </a:r>
            <a:r>
              <a:rPr b="1" lang="en-US" sz="2400">
                <a:solidFill>
                  <a:schemeClr val="dk1"/>
                </a:solidFill>
              </a:rPr>
              <a:t>Alain Galvan, Jose Morgan, Justin Alvarez.</a:t>
            </a:r>
          </a:p>
        </p:txBody>
      </p:sp>
      <p:sp>
        <p:nvSpPr>
          <p:cNvPr id="92" name="Shape 92"/>
          <p:cNvSpPr txBox="1"/>
          <p:nvPr/>
        </p:nvSpPr>
        <p:spPr>
          <a:xfrm>
            <a:off x="990600" y="5334000"/>
            <a:ext cx="31089600" cy="35661600"/>
          </a:xfrm>
          <a:prstGeom prst="rect">
            <a:avLst/>
          </a:prstGeom>
          <a:noFill/>
          <a:ln cap="flat" cmpd="sng" w="63500">
            <a:solidFill>
              <a:srgbClr val="0033CC"/>
            </a:solidFill>
            <a:prstDash val="solid"/>
            <a:miter/>
            <a:headEnd len="med" w="med" type="none"/>
            <a:tailEnd len="med" w="med" type="none"/>
          </a:ln>
        </p:spPr>
        <p:txBody>
          <a:bodyPr anchorCtr="0" anchor="ctr" bIns="45700" lIns="91425" rIns="91425" tIns="45700">
            <a:noAutofit/>
          </a:bodyPr>
          <a:lstStyle/>
          <a:p>
            <a:pPr indent="0" lvl="0" marL="0" marR="0" rtl="0" algn="l">
              <a:lnSpc>
                <a:spcPct val="100000"/>
              </a:lnSpc>
              <a:spcBef>
                <a:spcPts val="0"/>
              </a:spcBef>
              <a:spcAft>
                <a:spcPts val="0"/>
              </a:spcAft>
              <a:buClr>
                <a:srgbClr val="000000"/>
              </a:buClr>
              <a:buFont typeface="Arial"/>
              <a:buNone/>
            </a:pPr>
            <a:r>
              <a:t/>
            </a:r>
            <a:endParaRPr b="0" i="0" sz="8400" u="none" cap="none" strike="noStrike">
              <a:solidFill>
                <a:schemeClr val="dk1"/>
              </a:solidFill>
              <a:latin typeface="Arial"/>
              <a:ea typeface="Arial"/>
              <a:cs typeface="Arial"/>
              <a:sym typeface="Arial"/>
            </a:endParaRPr>
          </a:p>
        </p:txBody>
      </p:sp>
      <p:sp>
        <p:nvSpPr>
          <p:cNvPr id="93" name="Shape 93"/>
          <p:cNvSpPr txBox="1"/>
          <p:nvPr/>
        </p:nvSpPr>
        <p:spPr>
          <a:xfrm>
            <a:off x="2189225" y="5789575"/>
            <a:ext cx="9389400" cy="111693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3600" u="none" cap="none" strike="noStrike">
                <a:solidFill>
                  <a:srgbClr val="336699"/>
                </a:solidFill>
                <a:latin typeface="Arial"/>
                <a:ea typeface="Arial"/>
                <a:cs typeface="Arial"/>
                <a:sym typeface="Arial"/>
              </a:rPr>
              <a:t>Problem</a:t>
            </a:r>
          </a:p>
          <a:p>
            <a:pPr lvl="0" marR="0" rtl="0" algn="l">
              <a:lnSpc>
                <a:spcPct val="100000"/>
              </a:lnSpc>
              <a:spcBef>
                <a:spcPts val="0"/>
              </a:spcBef>
              <a:spcAft>
                <a:spcPts val="0"/>
              </a:spcAft>
              <a:buNone/>
            </a:pPr>
            <a:r>
              <a:rPr lang="en-US" sz="3600">
                <a:solidFill>
                  <a:srgbClr val="336699"/>
                </a:solidFill>
              </a:rPr>
              <a:t>Originally designed to be a mode of implementation for an interactive painting software, we have decided to create a framework for Virtual Reality (VR) programs. The project, now aimed towards individual work, has the goal of building a framework for VR that can be used for educational programs. Taking advantage of the VIP design process, we would like to create a grounds for future programming that adheres to three main functions:</a:t>
            </a:r>
          </a:p>
          <a:p>
            <a:pPr indent="-425450" lvl="0" marL="457200" marR="0" rtl="0" algn="l">
              <a:lnSpc>
                <a:spcPct val="100000"/>
              </a:lnSpc>
              <a:spcBef>
                <a:spcPts val="0"/>
              </a:spcBef>
              <a:spcAft>
                <a:spcPts val="0"/>
              </a:spcAft>
              <a:buClr>
                <a:srgbClr val="336699"/>
              </a:buClr>
              <a:buSzPct val="100000"/>
              <a:buFont typeface="Arial"/>
              <a:buAutoNum type="arabicPeriod"/>
            </a:pPr>
            <a:r>
              <a:rPr lang="en-US" sz="3600">
                <a:solidFill>
                  <a:srgbClr val="336699"/>
                </a:solidFill>
              </a:rPr>
              <a:t>Uses VR Technology</a:t>
            </a:r>
          </a:p>
          <a:p>
            <a:pPr indent="-425450" lvl="0" marL="457200" marR="0" rtl="0" algn="l">
              <a:lnSpc>
                <a:spcPct val="100000"/>
              </a:lnSpc>
              <a:spcBef>
                <a:spcPts val="0"/>
              </a:spcBef>
              <a:spcAft>
                <a:spcPts val="0"/>
              </a:spcAft>
              <a:buClr>
                <a:srgbClr val="336699"/>
              </a:buClr>
              <a:buSzPct val="100000"/>
              <a:buFont typeface="Arial"/>
              <a:buAutoNum type="arabicPeriod"/>
            </a:pPr>
            <a:r>
              <a:rPr lang="en-US" sz="3600">
                <a:solidFill>
                  <a:srgbClr val="336699"/>
                </a:solidFill>
              </a:rPr>
              <a:t>Builds a framework for future iterations of projects</a:t>
            </a:r>
          </a:p>
          <a:p>
            <a:pPr indent="-425450" lvl="0" marL="457200" marR="0" rtl="0" algn="l">
              <a:lnSpc>
                <a:spcPct val="100000"/>
              </a:lnSpc>
              <a:spcBef>
                <a:spcPts val="0"/>
              </a:spcBef>
              <a:spcAft>
                <a:spcPts val="0"/>
              </a:spcAft>
              <a:buClr>
                <a:srgbClr val="336699"/>
              </a:buClr>
              <a:buSzPct val="100000"/>
              <a:buFont typeface="Arial"/>
              <a:buAutoNum type="arabicPeriod"/>
            </a:pPr>
            <a:r>
              <a:rPr lang="en-US" sz="3600">
                <a:solidFill>
                  <a:srgbClr val="336699"/>
                </a:solidFill>
              </a:rPr>
              <a:t>Can be used for educational purposes</a:t>
            </a:r>
          </a:p>
        </p:txBody>
      </p:sp>
      <p:sp>
        <p:nvSpPr>
          <p:cNvPr id="94" name="Shape 94"/>
          <p:cNvSpPr txBox="1"/>
          <p:nvPr/>
        </p:nvSpPr>
        <p:spPr>
          <a:xfrm>
            <a:off x="990600" y="42114787"/>
            <a:ext cx="31089600" cy="1371600"/>
          </a:xfrm>
          <a:prstGeom prst="rect">
            <a:avLst/>
          </a:prstGeom>
          <a:noFill/>
          <a:ln cap="flat" cmpd="sng" w="63500">
            <a:solidFill>
              <a:srgbClr val="0033CC"/>
            </a:solidFill>
            <a:prstDash val="solid"/>
            <a:miter/>
            <a:headEnd len="med" w="med" type="none"/>
            <a:tailEnd len="med" w="med" type="none"/>
          </a:ln>
        </p:spPr>
        <p:txBody>
          <a:bodyPr anchorCtr="0" anchor="ctr" bIns="45700" lIns="91425" rIns="91425" tIns="45700">
            <a:noAutofit/>
          </a:bodyPr>
          <a:lstStyle/>
          <a:p>
            <a:pPr indent="0" lvl="0" marL="0" marR="0" rtl="0" algn="l">
              <a:lnSpc>
                <a:spcPct val="100000"/>
              </a:lnSpc>
              <a:spcBef>
                <a:spcPts val="0"/>
              </a:spcBef>
              <a:spcAft>
                <a:spcPts val="0"/>
              </a:spcAft>
              <a:buClr>
                <a:srgbClr val="000000"/>
              </a:buClr>
              <a:buFont typeface="Arial"/>
              <a:buNone/>
            </a:pPr>
            <a:r>
              <a:t/>
            </a:r>
            <a:endParaRPr b="0" i="0" sz="8400" u="none" cap="none" strike="noStrike">
              <a:solidFill>
                <a:schemeClr val="dk1"/>
              </a:solidFill>
              <a:latin typeface="Arial"/>
              <a:ea typeface="Arial"/>
              <a:cs typeface="Arial"/>
              <a:sym typeface="Arial"/>
            </a:endParaRPr>
          </a:p>
        </p:txBody>
      </p:sp>
      <p:sp>
        <p:nvSpPr>
          <p:cNvPr id="95" name="Shape 95"/>
          <p:cNvSpPr txBox="1"/>
          <p:nvPr/>
        </p:nvSpPr>
        <p:spPr>
          <a:xfrm>
            <a:off x="1192212" y="41605200"/>
            <a:ext cx="4979987" cy="73025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Acknowledgement</a:t>
            </a:r>
          </a:p>
        </p:txBody>
      </p:sp>
      <p:sp>
        <p:nvSpPr>
          <p:cNvPr id="96" name="Shape 96"/>
          <p:cNvSpPr txBox="1"/>
          <p:nvPr/>
        </p:nvSpPr>
        <p:spPr>
          <a:xfrm>
            <a:off x="15925800" y="446087"/>
            <a:ext cx="4724400" cy="10779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accent2"/>
              </a:buClr>
              <a:buSzPct val="25000"/>
              <a:buFont typeface="Arial"/>
              <a:buNone/>
            </a:pPr>
            <a:r>
              <a:rPr b="1" i="0" lang="en-US" sz="3200" u="none" cap="none" strike="noStrike">
                <a:solidFill>
                  <a:schemeClr val="accent2"/>
                </a:solidFill>
                <a:latin typeface="Arial"/>
                <a:ea typeface="Arial"/>
                <a:cs typeface="Arial"/>
                <a:sym typeface="Arial"/>
              </a:rPr>
              <a:t>School of Computing &amp; Information Sciences</a:t>
            </a:r>
          </a:p>
        </p:txBody>
      </p:sp>
      <p:pic>
        <p:nvPicPr>
          <p:cNvPr id="97" name="Shape 97"/>
          <p:cNvPicPr preferRelativeResize="0"/>
          <p:nvPr/>
        </p:nvPicPr>
        <p:blipFill rotWithShape="1">
          <a:blip r:embed="rId3">
            <a:alphaModFix/>
          </a:blip>
          <a:srcRect b="0" l="0" r="0" t="0"/>
          <a:stretch/>
        </p:blipFill>
        <p:spPr>
          <a:xfrm>
            <a:off x="13182600" y="381000"/>
            <a:ext cx="2630400" cy="1219200"/>
          </a:xfrm>
          <a:prstGeom prst="rect">
            <a:avLst/>
          </a:prstGeom>
          <a:noFill/>
          <a:ln>
            <a:noFill/>
          </a:ln>
        </p:spPr>
      </p:pic>
      <p:sp>
        <p:nvSpPr>
          <p:cNvPr id="98" name="Shape 98"/>
          <p:cNvSpPr txBox="1"/>
          <p:nvPr/>
        </p:nvSpPr>
        <p:spPr>
          <a:xfrm>
            <a:off x="13182600" y="5792700"/>
            <a:ext cx="7931100" cy="50958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3600" u="none" cap="none" strike="noStrike">
                <a:solidFill>
                  <a:srgbClr val="336699"/>
                </a:solidFill>
                <a:latin typeface="Arial"/>
                <a:ea typeface="Arial"/>
                <a:cs typeface="Arial"/>
                <a:sym typeface="Arial"/>
              </a:rPr>
              <a:t>Current System</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Currently, the VR framework is in a completed state, ready to be iterated upon by a new generation of programmers. Features include:</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1. Unity project that provides a base to create games within</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2. Test showcase that can demonstrate physics and movement</a:t>
            </a:r>
          </a:p>
          <a:p>
            <a:pPr indent="0" lvl="0" marL="0" marR="0" rtl="0" algn="ctr">
              <a:lnSpc>
                <a:spcPct val="100000"/>
              </a:lnSpc>
              <a:spcBef>
                <a:spcPts val="0"/>
              </a:spcBef>
              <a:spcAft>
                <a:spcPts val="0"/>
              </a:spcAft>
              <a:buClr>
                <a:srgbClr val="336699"/>
              </a:buClr>
              <a:buFont typeface="Arial"/>
              <a:buNone/>
            </a:pPr>
            <a:r>
              <a:t/>
            </a:r>
            <a:endParaRPr b="1" i="0" sz="4100" u="none" cap="none" strike="noStrike">
              <a:solidFill>
                <a:srgbClr val="336699"/>
              </a:solidFill>
              <a:latin typeface="Arial"/>
              <a:ea typeface="Arial"/>
              <a:cs typeface="Arial"/>
              <a:sym typeface="Arial"/>
            </a:endParaRPr>
          </a:p>
        </p:txBody>
      </p:sp>
      <p:sp>
        <p:nvSpPr>
          <p:cNvPr id="99" name="Shape 99"/>
          <p:cNvSpPr txBox="1"/>
          <p:nvPr/>
        </p:nvSpPr>
        <p:spPr>
          <a:xfrm>
            <a:off x="23317200" y="5790326"/>
            <a:ext cx="5486400" cy="48903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Requirements</a:t>
            </a:r>
          </a:p>
          <a:p>
            <a:pPr indent="0" lvl="0" marL="0" marR="0" rtl="0" algn="l">
              <a:lnSpc>
                <a:spcPct val="100000"/>
              </a:lnSpc>
              <a:spcBef>
                <a:spcPts val="0"/>
              </a:spcBef>
              <a:spcAft>
                <a:spcPts val="0"/>
              </a:spcAft>
              <a:buClr>
                <a:srgbClr val="336699"/>
              </a:buClr>
              <a:buSzPct val="25000"/>
              <a:buFont typeface="Arial"/>
              <a:buNone/>
            </a:pPr>
            <a:r>
              <a:rPr lang="en-US" sz="4100">
                <a:solidFill>
                  <a:srgbClr val="336699"/>
                </a:solidFill>
              </a:rPr>
              <a:t>1. Framework that can be built upon using Unity engine</a:t>
            </a:r>
          </a:p>
          <a:p>
            <a:pPr indent="0" lvl="0" marL="0" marR="0" rtl="0" algn="l">
              <a:lnSpc>
                <a:spcPct val="100000"/>
              </a:lnSpc>
              <a:spcBef>
                <a:spcPts val="0"/>
              </a:spcBef>
              <a:spcAft>
                <a:spcPts val="0"/>
              </a:spcAft>
              <a:buClr>
                <a:srgbClr val="336699"/>
              </a:buClr>
              <a:buSzPct val="25000"/>
              <a:buFont typeface="Arial"/>
              <a:buNone/>
            </a:pPr>
            <a:r>
              <a:rPr lang="en-US" sz="4100">
                <a:solidFill>
                  <a:srgbClr val="336699"/>
                </a:solidFill>
              </a:rPr>
              <a:t>2. System that takes advantage of the HTC Vive headset/controller</a:t>
            </a:r>
          </a:p>
          <a:p>
            <a:pPr indent="0" lvl="0" marL="0" marR="0" rtl="0" algn="ctr">
              <a:lnSpc>
                <a:spcPct val="100000"/>
              </a:lnSpc>
              <a:spcBef>
                <a:spcPts val="0"/>
              </a:spcBef>
              <a:spcAft>
                <a:spcPts val="0"/>
              </a:spcAft>
              <a:buClr>
                <a:srgbClr val="336699"/>
              </a:buClr>
              <a:buFont typeface="Arial"/>
              <a:buNone/>
            </a:pPr>
            <a:r>
              <a:t/>
            </a:r>
            <a:endParaRPr b="1" i="0" sz="4100" u="none" cap="none" strike="noStrike">
              <a:solidFill>
                <a:srgbClr val="336699"/>
              </a:solidFill>
              <a:latin typeface="Arial"/>
              <a:ea typeface="Arial"/>
              <a:cs typeface="Arial"/>
              <a:sym typeface="Arial"/>
            </a:endParaRPr>
          </a:p>
        </p:txBody>
      </p:sp>
      <p:sp>
        <p:nvSpPr>
          <p:cNvPr id="100" name="Shape 100"/>
          <p:cNvSpPr txBox="1"/>
          <p:nvPr/>
        </p:nvSpPr>
        <p:spPr>
          <a:xfrm>
            <a:off x="2189225" y="17373600"/>
            <a:ext cx="8172300" cy="112980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System Design</a:t>
            </a:r>
          </a:p>
        </p:txBody>
      </p:sp>
      <p:sp>
        <p:nvSpPr>
          <p:cNvPr id="101" name="Shape 101"/>
          <p:cNvSpPr txBox="1"/>
          <p:nvPr/>
        </p:nvSpPr>
        <p:spPr>
          <a:xfrm>
            <a:off x="11080362" y="17460900"/>
            <a:ext cx="11007000" cy="112980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Object Design</a:t>
            </a:r>
          </a:p>
        </p:txBody>
      </p:sp>
      <p:sp>
        <p:nvSpPr>
          <p:cNvPr id="102" name="Shape 102"/>
          <p:cNvSpPr txBox="1"/>
          <p:nvPr/>
        </p:nvSpPr>
        <p:spPr>
          <a:xfrm>
            <a:off x="23317200" y="17373600"/>
            <a:ext cx="5486400" cy="114669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Implementation</a:t>
            </a:r>
          </a:p>
          <a:p>
            <a:pPr indent="0" lvl="0" marL="0" marR="0" rtl="0" algn="l">
              <a:lnSpc>
                <a:spcPct val="100000"/>
              </a:lnSpc>
              <a:spcBef>
                <a:spcPts val="0"/>
              </a:spcBef>
              <a:spcAft>
                <a:spcPts val="0"/>
              </a:spcAft>
              <a:buClr>
                <a:srgbClr val="336699"/>
              </a:buClr>
              <a:buSzPct val="25000"/>
              <a:buFont typeface="Arial"/>
              <a:buNone/>
            </a:pPr>
            <a:r>
              <a:rPr lang="en-US" sz="4100">
                <a:solidFill>
                  <a:srgbClr val="336699"/>
                </a:solidFill>
              </a:rPr>
              <a:t>1. Physics showcase with firing range and interactable objects</a:t>
            </a:r>
          </a:p>
          <a:p>
            <a:pPr indent="0" lvl="0" marL="0" marR="0" rtl="0" algn="l">
              <a:lnSpc>
                <a:spcPct val="100000"/>
              </a:lnSpc>
              <a:spcBef>
                <a:spcPts val="0"/>
              </a:spcBef>
              <a:spcAft>
                <a:spcPts val="0"/>
              </a:spcAft>
              <a:buClr>
                <a:srgbClr val="336699"/>
              </a:buClr>
              <a:buSzPct val="25000"/>
              <a:buFont typeface="Arial"/>
              <a:buNone/>
            </a:pPr>
            <a:r>
              <a:rPr lang="en-US" sz="4100">
                <a:solidFill>
                  <a:srgbClr val="336699"/>
                </a:solidFill>
              </a:rPr>
              <a:t>2. Maze game that takes advantage of movement and controls</a:t>
            </a:r>
          </a:p>
          <a:p>
            <a:pPr indent="0" lvl="0" marL="0" marR="0" rtl="0" algn="ctr">
              <a:lnSpc>
                <a:spcPct val="100000"/>
              </a:lnSpc>
              <a:spcBef>
                <a:spcPts val="0"/>
              </a:spcBef>
              <a:spcAft>
                <a:spcPts val="0"/>
              </a:spcAft>
              <a:buClr>
                <a:srgbClr val="336699"/>
              </a:buClr>
              <a:buFont typeface="Arial"/>
              <a:buNone/>
            </a:pPr>
            <a:r>
              <a:t/>
            </a:r>
            <a:endParaRPr b="1" i="0" sz="4100" u="none" cap="none" strike="noStrike">
              <a:solidFill>
                <a:srgbClr val="336699"/>
              </a:solidFill>
              <a:latin typeface="Arial"/>
              <a:ea typeface="Arial"/>
              <a:cs typeface="Arial"/>
              <a:sym typeface="Arial"/>
            </a:endParaRPr>
          </a:p>
        </p:txBody>
      </p:sp>
      <p:sp>
        <p:nvSpPr>
          <p:cNvPr id="103" name="Shape 103"/>
          <p:cNvSpPr txBox="1"/>
          <p:nvPr/>
        </p:nvSpPr>
        <p:spPr>
          <a:xfrm>
            <a:off x="2535100" y="29260800"/>
            <a:ext cx="7066200" cy="114669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Verification</a:t>
            </a:r>
          </a:p>
          <a:p>
            <a:pPr lvl="0" rtl="0">
              <a:spcBef>
                <a:spcPts val="0"/>
              </a:spcBef>
              <a:buClr>
                <a:schemeClr val="dk1"/>
              </a:buClr>
              <a:buSzPct val="36666"/>
              <a:buFont typeface="Arial"/>
              <a:buNone/>
            </a:pPr>
            <a:r>
              <a:rPr b="1" lang="en-US" sz="3000">
                <a:solidFill>
                  <a:schemeClr val="dk1"/>
                </a:solidFill>
              </a:rPr>
              <a:t>Test Case 1: Pick up objec</a:t>
            </a:r>
            <a:r>
              <a:rPr b="1" lang="en-US" sz="2400">
                <a:solidFill>
                  <a:schemeClr val="dk1"/>
                </a:solidFill>
              </a:rPr>
              <a:t>t</a:t>
            </a:r>
          </a:p>
          <a:p>
            <a:pPr lvl="0" rtl="0">
              <a:spcBef>
                <a:spcPts val="0"/>
              </a:spcBef>
              <a:buClr>
                <a:schemeClr val="dk1"/>
              </a:buClr>
              <a:buSzPct val="45833"/>
              <a:buFont typeface="Arial"/>
              <a:buNone/>
            </a:pPr>
            <a:r>
              <a:rPr b="1" lang="en-US" sz="2400">
                <a:solidFill>
                  <a:schemeClr val="dk1"/>
                </a:solidFill>
              </a:rPr>
              <a:t>Purpose</a:t>
            </a:r>
            <a:r>
              <a:rPr lang="en-US" sz="2400">
                <a:solidFill>
                  <a:schemeClr val="dk1"/>
                </a:solidFill>
              </a:rPr>
              <a:t>: Test to see if object framework can pick up object and track the controller</a:t>
            </a:r>
          </a:p>
          <a:p>
            <a:pPr lvl="0" rtl="0">
              <a:spcBef>
                <a:spcPts val="0"/>
              </a:spcBef>
              <a:buClr>
                <a:schemeClr val="dk1"/>
              </a:buClr>
              <a:buSzPct val="45833"/>
              <a:buFont typeface="Arial"/>
              <a:buNone/>
            </a:pPr>
            <a:r>
              <a:rPr b="1" lang="en-US" sz="2400">
                <a:solidFill>
                  <a:schemeClr val="dk1"/>
                </a:solidFill>
              </a:rPr>
              <a:t>Preconditions</a:t>
            </a:r>
            <a:r>
              <a:rPr lang="en-US" sz="2400">
                <a:solidFill>
                  <a:schemeClr val="dk1"/>
                </a:solidFill>
              </a:rPr>
              <a:t>: user has no other objects picked up</a:t>
            </a:r>
          </a:p>
          <a:p>
            <a:pPr lvl="0" rtl="0">
              <a:spcBef>
                <a:spcPts val="0"/>
              </a:spcBef>
              <a:buClr>
                <a:schemeClr val="dk1"/>
              </a:buClr>
              <a:buSzPct val="45833"/>
              <a:buFont typeface="Arial"/>
              <a:buNone/>
            </a:pPr>
            <a:r>
              <a:rPr b="1" lang="en-US" sz="2400">
                <a:solidFill>
                  <a:schemeClr val="dk1"/>
                </a:solidFill>
              </a:rPr>
              <a:t>Action</a:t>
            </a:r>
            <a:r>
              <a:rPr lang="en-US" sz="2400">
                <a:solidFill>
                  <a:schemeClr val="dk1"/>
                </a:solidFill>
              </a:rPr>
              <a:t>: User moves controller over the object’s model, presses the pickup button, then moves the controller</a:t>
            </a:r>
          </a:p>
          <a:p>
            <a:pPr lvl="0" rtl="0">
              <a:spcBef>
                <a:spcPts val="0"/>
              </a:spcBef>
              <a:buClr>
                <a:schemeClr val="dk1"/>
              </a:buClr>
              <a:buSzPct val="45833"/>
              <a:buFont typeface="Arial"/>
              <a:buNone/>
            </a:pPr>
            <a:r>
              <a:rPr b="1" lang="en-US" sz="2400">
                <a:solidFill>
                  <a:schemeClr val="dk1"/>
                </a:solidFill>
              </a:rPr>
              <a:t>Expected result</a:t>
            </a:r>
            <a:r>
              <a:rPr lang="en-US" sz="2400">
                <a:solidFill>
                  <a:schemeClr val="dk1"/>
                </a:solidFill>
              </a:rPr>
              <a:t>: Object should start tracking the controller’s movements: velocity, rotation, trajectory when the button is released.</a:t>
            </a:r>
          </a:p>
          <a:p>
            <a:pPr lvl="0" rtl="0">
              <a:spcBef>
                <a:spcPts val="0"/>
              </a:spcBef>
              <a:buClr>
                <a:schemeClr val="dk1"/>
              </a:buClr>
              <a:buSzPct val="45833"/>
              <a:buFont typeface="Arial"/>
              <a:buNone/>
            </a:pPr>
            <a:r>
              <a:rPr b="1" lang="en-US" sz="2400">
                <a:solidFill>
                  <a:schemeClr val="dk1"/>
                </a:solidFill>
              </a:rPr>
              <a:t>Actual result: </a:t>
            </a:r>
            <a:r>
              <a:rPr lang="en-US" sz="2400">
                <a:solidFill>
                  <a:schemeClr val="dk1"/>
                </a:solidFill>
              </a:rPr>
              <a:t>Same as Expected Result.</a:t>
            </a:r>
          </a:p>
          <a:p>
            <a:pPr lvl="0" rtl="0">
              <a:spcBef>
                <a:spcPts val="0"/>
              </a:spcBef>
              <a:buClr>
                <a:schemeClr val="dk1"/>
              </a:buClr>
              <a:buFont typeface="Arial"/>
              <a:buNone/>
            </a:pPr>
            <a:r>
              <a:t/>
            </a:r>
            <a:endParaRPr sz="2400">
              <a:solidFill>
                <a:schemeClr val="dk1"/>
              </a:solidFill>
            </a:endParaRPr>
          </a:p>
          <a:p>
            <a:pPr lvl="0" rtl="0">
              <a:spcBef>
                <a:spcPts val="0"/>
              </a:spcBef>
              <a:buClr>
                <a:schemeClr val="dk1"/>
              </a:buClr>
              <a:buSzPct val="36666"/>
              <a:buFont typeface="Arial"/>
              <a:buNone/>
            </a:pPr>
            <a:r>
              <a:rPr b="1" lang="en-US" sz="3000">
                <a:solidFill>
                  <a:schemeClr val="dk1"/>
                </a:solidFill>
              </a:rPr>
              <a:t>Test Case 2: Teleport </a:t>
            </a:r>
          </a:p>
          <a:p>
            <a:pPr lvl="0" rtl="0">
              <a:spcBef>
                <a:spcPts val="0"/>
              </a:spcBef>
              <a:buClr>
                <a:schemeClr val="dk1"/>
              </a:buClr>
              <a:buSzPct val="45833"/>
              <a:buFont typeface="Arial"/>
              <a:buNone/>
            </a:pPr>
            <a:r>
              <a:rPr b="1" lang="en-US" sz="2400">
                <a:solidFill>
                  <a:schemeClr val="dk1"/>
                </a:solidFill>
              </a:rPr>
              <a:t>Purpose</a:t>
            </a:r>
            <a:r>
              <a:rPr lang="en-US" sz="2400">
                <a:solidFill>
                  <a:schemeClr val="dk1"/>
                </a:solidFill>
              </a:rPr>
              <a:t>: Test to see functionality of teleportation as a mode of movement</a:t>
            </a:r>
          </a:p>
          <a:p>
            <a:pPr lvl="0" rtl="0">
              <a:spcBef>
                <a:spcPts val="0"/>
              </a:spcBef>
              <a:buClr>
                <a:schemeClr val="dk1"/>
              </a:buClr>
              <a:buSzPct val="45833"/>
              <a:buFont typeface="Arial"/>
              <a:buNone/>
            </a:pPr>
            <a:r>
              <a:rPr b="1" lang="en-US" sz="2400">
                <a:solidFill>
                  <a:schemeClr val="dk1"/>
                </a:solidFill>
              </a:rPr>
              <a:t>Preconditions</a:t>
            </a:r>
            <a:r>
              <a:rPr lang="en-US" sz="2400">
                <a:solidFill>
                  <a:schemeClr val="dk1"/>
                </a:solidFill>
              </a:rPr>
              <a:t>: </a:t>
            </a:r>
          </a:p>
          <a:p>
            <a:pPr lvl="0" rtl="0">
              <a:spcBef>
                <a:spcPts val="0"/>
              </a:spcBef>
              <a:buClr>
                <a:schemeClr val="dk1"/>
              </a:buClr>
              <a:buSzPct val="45833"/>
              <a:buFont typeface="Arial"/>
              <a:buNone/>
            </a:pPr>
            <a:r>
              <a:rPr lang="en-US" sz="2400">
                <a:solidFill>
                  <a:schemeClr val="dk1"/>
                </a:solidFill>
              </a:rPr>
              <a:t>Case 1: User has no object picked up</a:t>
            </a:r>
          </a:p>
          <a:p>
            <a:pPr lvl="0" rtl="0">
              <a:spcBef>
                <a:spcPts val="0"/>
              </a:spcBef>
              <a:buClr>
                <a:schemeClr val="dk1"/>
              </a:buClr>
              <a:buSzPct val="45833"/>
              <a:buFont typeface="Arial"/>
              <a:buNone/>
            </a:pPr>
            <a:r>
              <a:rPr lang="en-US" sz="2400">
                <a:solidFill>
                  <a:schemeClr val="dk1"/>
                </a:solidFill>
              </a:rPr>
              <a:t>Case 2: User has an object picked up</a:t>
            </a:r>
          </a:p>
          <a:p>
            <a:pPr lvl="0" rtl="0">
              <a:spcBef>
                <a:spcPts val="0"/>
              </a:spcBef>
              <a:buClr>
                <a:schemeClr val="dk1"/>
              </a:buClr>
              <a:buSzPct val="45833"/>
              <a:buFont typeface="Arial"/>
              <a:buNone/>
            </a:pPr>
            <a:r>
              <a:rPr b="1" lang="en-US" sz="2400">
                <a:solidFill>
                  <a:schemeClr val="dk1"/>
                </a:solidFill>
              </a:rPr>
              <a:t>Action</a:t>
            </a:r>
            <a:r>
              <a:rPr lang="en-US" sz="2400">
                <a:solidFill>
                  <a:schemeClr val="dk1"/>
                </a:solidFill>
              </a:rPr>
              <a:t>:</a:t>
            </a:r>
          </a:p>
          <a:p>
            <a:pPr lvl="0" rtl="0">
              <a:spcBef>
                <a:spcPts val="0"/>
              </a:spcBef>
              <a:buClr>
                <a:schemeClr val="dk1"/>
              </a:buClr>
              <a:buSzPct val="45833"/>
              <a:buFont typeface="Arial"/>
              <a:buNone/>
            </a:pPr>
            <a:r>
              <a:rPr lang="en-US" sz="2400">
                <a:solidFill>
                  <a:schemeClr val="dk1"/>
                </a:solidFill>
              </a:rPr>
              <a:t>Case A: User holds the teleport button and points to a location where the pointer is red</a:t>
            </a:r>
          </a:p>
          <a:p>
            <a:pPr lvl="0" rtl="0">
              <a:spcBef>
                <a:spcPts val="0"/>
              </a:spcBef>
              <a:buClr>
                <a:schemeClr val="dk1"/>
              </a:buClr>
              <a:buSzPct val="45833"/>
              <a:buFont typeface="Arial"/>
              <a:buNone/>
            </a:pPr>
            <a:r>
              <a:rPr lang="en-US" sz="2400">
                <a:solidFill>
                  <a:schemeClr val="dk1"/>
                </a:solidFill>
              </a:rPr>
              <a:t>Case B: User holds the teleport button and releases it when the pointer is green</a:t>
            </a:r>
          </a:p>
          <a:p>
            <a:pPr lvl="0" rtl="0">
              <a:spcBef>
                <a:spcPts val="0"/>
              </a:spcBef>
              <a:buClr>
                <a:schemeClr val="dk1"/>
              </a:buClr>
              <a:buSzPct val="45833"/>
              <a:buFont typeface="Arial"/>
              <a:buNone/>
            </a:pPr>
            <a:r>
              <a:rPr b="1" lang="en-US" sz="2400">
                <a:solidFill>
                  <a:schemeClr val="dk1"/>
                </a:solidFill>
              </a:rPr>
              <a:t>Expected result</a:t>
            </a:r>
            <a:r>
              <a:rPr lang="en-US" sz="2400">
                <a:solidFill>
                  <a:schemeClr val="dk1"/>
                </a:solidFill>
              </a:rPr>
              <a:t>: </a:t>
            </a:r>
            <a:br>
              <a:rPr lang="en-US" sz="2400">
                <a:solidFill>
                  <a:schemeClr val="dk1"/>
                </a:solidFill>
              </a:rPr>
            </a:br>
            <a:r>
              <a:rPr lang="en-US" sz="2400">
                <a:solidFill>
                  <a:schemeClr val="dk1"/>
                </a:solidFill>
              </a:rPr>
              <a:t>Case 1-A/2-A: Camera remains in place</a:t>
            </a:r>
          </a:p>
          <a:p>
            <a:pPr lvl="0" rtl="0">
              <a:spcBef>
                <a:spcPts val="0"/>
              </a:spcBef>
              <a:buClr>
                <a:schemeClr val="dk1"/>
              </a:buClr>
              <a:buSzPct val="45833"/>
              <a:buFont typeface="Arial"/>
              <a:buNone/>
            </a:pPr>
            <a:r>
              <a:rPr lang="en-US" sz="2400">
                <a:solidFill>
                  <a:schemeClr val="dk1"/>
                </a:solidFill>
              </a:rPr>
              <a:t>Case 1-B: Camera teleports to location</a:t>
            </a:r>
          </a:p>
          <a:p>
            <a:pPr lvl="0" rtl="0">
              <a:spcBef>
                <a:spcPts val="0"/>
              </a:spcBef>
              <a:buClr>
                <a:schemeClr val="dk1"/>
              </a:buClr>
              <a:buSzPct val="45833"/>
              <a:buFont typeface="Arial"/>
              <a:buNone/>
            </a:pPr>
            <a:r>
              <a:rPr lang="en-US" sz="2400">
                <a:solidFill>
                  <a:schemeClr val="dk1"/>
                </a:solidFill>
              </a:rPr>
              <a:t>Case 2-B: Camera teleports, object is dropped</a:t>
            </a:r>
          </a:p>
          <a:p>
            <a:pPr lvl="0" rtl="0">
              <a:spcBef>
                <a:spcPts val="0"/>
              </a:spcBef>
              <a:buClr>
                <a:schemeClr val="dk1"/>
              </a:buClr>
              <a:buSzPct val="45833"/>
              <a:buFont typeface="Arial"/>
              <a:buNone/>
            </a:pPr>
            <a:r>
              <a:rPr b="1" lang="en-US" sz="2400">
                <a:solidFill>
                  <a:schemeClr val="dk1"/>
                </a:solidFill>
              </a:rPr>
              <a:t>Actual results: </a:t>
            </a:r>
            <a:r>
              <a:rPr lang="en-US" sz="2400">
                <a:solidFill>
                  <a:schemeClr val="dk1"/>
                </a:solidFill>
              </a:rPr>
              <a:t>All as expected</a:t>
            </a:r>
          </a:p>
        </p:txBody>
      </p:sp>
      <p:sp>
        <p:nvSpPr>
          <p:cNvPr id="104" name="Shape 104"/>
          <p:cNvSpPr txBox="1"/>
          <p:nvPr/>
        </p:nvSpPr>
        <p:spPr>
          <a:xfrm>
            <a:off x="10361650" y="29260800"/>
            <a:ext cx="12444300" cy="73686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Screenshots</a:t>
            </a:r>
          </a:p>
          <a:p>
            <a:pPr indent="0" lvl="0" marL="0" marR="0" rtl="0" algn="l">
              <a:lnSpc>
                <a:spcPct val="100000"/>
              </a:lnSpc>
              <a:spcBef>
                <a:spcPts val="0"/>
              </a:spcBef>
              <a:spcAft>
                <a:spcPts val="0"/>
              </a:spcAft>
              <a:buClr>
                <a:srgbClr val="336699"/>
              </a:buClr>
              <a:buFont typeface="Arial"/>
              <a:buNone/>
            </a:pPr>
            <a:r>
              <a:t/>
            </a:r>
            <a:endParaRPr/>
          </a:p>
        </p:txBody>
      </p:sp>
      <p:sp>
        <p:nvSpPr>
          <p:cNvPr id="105" name="Shape 105"/>
          <p:cNvSpPr txBox="1"/>
          <p:nvPr/>
        </p:nvSpPr>
        <p:spPr>
          <a:xfrm>
            <a:off x="23317200" y="29260800"/>
            <a:ext cx="5486400" cy="73686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4100" u="none" cap="none" strike="noStrike">
                <a:solidFill>
                  <a:srgbClr val="336699"/>
                </a:solidFill>
                <a:latin typeface="Arial"/>
                <a:ea typeface="Arial"/>
                <a:cs typeface="Arial"/>
                <a:sym typeface="Arial"/>
              </a:rPr>
              <a:t>Summary</a:t>
            </a:r>
          </a:p>
          <a:p>
            <a:pPr indent="0" lvl="0" marL="0" marR="0" rtl="0" algn="l">
              <a:lnSpc>
                <a:spcPct val="100000"/>
              </a:lnSpc>
              <a:spcBef>
                <a:spcPts val="0"/>
              </a:spcBef>
              <a:spcAft>
                <a:spcPts val="0"/>
              </a:spcAft>
              <a:buClr>
                <a:srgbClr val="336699"/>
              </a:buClr>
              <a:buSzPct val="25000"/>
              <a:buFont typeface="Arial"/>
              <a:buNone/>
            </a:pPr>
            <a:r>
              <a:rPr lang="en-US" sz="4100">
                <a:solidFill>
                  <a:srgbClr val="336699"/>
                </a:solidFill>
              </a:rPr>
              <a:t>The VR Framework, while having little to show off in its current implementation, provides an excellent base for future programmers to create educational Virtual Reality experiences.</a:t>
            </a:r>
          </a:p>
          <a:p>
            <a:pPr indent="0" lvl="0" marL="0" marR="0" rtl="0" algn="ctr">
              <a:lnSpc>
                <a:spcPct val="100000"/>
              </a:lnSpc>
              <a:spcBef>
                <a:spcPts val="0"/>
              </a:spcBef>
              <a:spcAft>
                <a:spcPts val="0"/>
              </a:spcAft>
              <a:buClr>
                <a:srgbClr val="336699"/>
              </a:buClr>
              <a:buFont typeface="Arial"/>
              <a:buNone/>
            </a:pPr>
            <a:r>
              <a:t/>
            </a:r>
            <a:endParaRPr b="1" i="0" sz="4100" u="none" cap="none" strike="noStrike">
              <a:solidFill>
                <a:srgbClr val="336699"/>
              </a:solidFill>
              <a:latin typeface="Arial"/>
              <a:ea typeface="Arial"/>
              <a:cs typeface="Arial"/>
              <a:sym typeface="Arial"/>
            </a:endParaRPr>
          </a:p>
        </p:txBody>
      </p:sp>
      <p:sp>
        <p:nvSpPr>
          <p:cNvPr id="106" name="Shape 106"/>
          <p:cNvSpPr txBox="1"/>
          <p:nvPr/>
        </p:nvSpPr>
        <p:spPr>
          <a:xfrm>
            <a:off x="13182600" y="11303100"/>
            <a:ext cx="15621000" cy="56559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49325" lIns="98650" rIns="98650" tIns="49325">
            <a:noAutofit/>
          </a:bodyPr>
          <a:lstStyle/>
          <a:p>
            <a:pPr indent="0" lvl="0" marL="0" marR="0" rtl="0" algn="ctr">
              <a:lnSpc>
                <a:spcPct val="100000"/>
              </a:lnSpc>
              <a:spcBef>
                <a:spcPts val="0"/>
              </a:spcBef>
              <a:spcAft>
                <a:spcPts val="0"/>
              </a:spcAft>
              <a:buClr>
                <a:srgbClr val="336699"/>
              </a:buClr>
              <a:buSzPct val="25000"/>
              <a:buFont typeface="Arial"/>
              <a:buNone/>
            </a:pPr>
            <a:r>
              <a:rPr b="1" i="0" lang="en-US" sz="3600" u="none" cap="none" strike="noStrike">
                <a:solidFill>
                  <a:srgbClr val="336699"/>
                </a:solidFill>
                <a:latin typeface="Arial"/>
                <a:ea typeface="Arial"/>
                <a:cs typeface="Arial"/>
                <a:sym typeface="Arial"/>
              </a:rPr>
              <a:t>Solution</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Our implementation is a project that takes advantage of Unity and its associated plugins for VR games development. Our first iteration of the system uses the HTC Vive as our VR hardware, but plans for other devices are possible in future iterations.</a:t>
            </a:r>
          </a:p>
          <a:p>
            <a:pPr indent="0" lvl="0" marL="0" marR="0" rtl="0" algn="l">
              <a:lnSpc>
                <a:spcPct val="100000"/>
              </a:lnSpc>
              <a:spcBef>
                <a:spcPts val="0"/>
              </a:spcBef>
              <a:spcAft>
                <a:spcPts val="0"/>
              </a:spcAft>
              <a:buClr>
                <a:srgbClr val="336699"/>
              </a:buClr>
              <a:buSzPct val="25000"/>
              <a:buFont typeface="Arial"/>
              <a:buNone/>
            </a:pPr>
            <a:r>
              <a:rPr b="0" i="0" lang="en-US" sz="3600" u="none" cap="none" strike="noStrike">
                <a:solidFill>
                  <a:srgbClr val="336699"/>
                </a:solidFill>
                <a:latin typeface="Arial"/>
                <a:ea typeface="Arial"/>
                <a:cs typeface="Arial"/>
                <a:sym typeface="Arial"/>
              </a:rPr>
              <a:t>1.</a:t>
            </a:r>
            <a:r>
              <a:rPr lang="en-US" sz="3600">
                <a:solidFill>
                  <a:srgbClr val="336699"/>
                </a:solidFill>
              </a:rPr>
              <a:t> Using HTC Vive, develop a prototype system within Unity</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2. Create a framework that can be developed for educational purposes</a:t>
            </a:r>
          </a:p>
          <a:p>
            <a:pPr indent="0" lvl="0" marL="0" marR="0" rtl="0" algn="l">
              <a:lnSpc>
                <a:spcPct val="100000"/>
              </a:lnSpc>
              <a:spcBef>
                <a:spcPts val="0"/>
              </a:spcBef>
              <a:spcAft>
                <a:spcPts val="0"/>
              </a:spcAft>
              <a:buClr>
                <a:srgbClr val="336699"/>
              </a:buClr>
              <a:buSzPct val="25000"/>
              <a:buFont typeface="Arial"/>
              <a:buNone/>
            </a:pPr>
            <a:r>
              <a:rPr lang="en-US" sz="3600">
                <a:solidFill>
                  <a:srgbClr val="336699"/>
                </a:solidFill>
              </a:rPr>
              <a:t>3. SteamVR and Virtual Reality Toolkit (VRTK) plugins are used</a:t>
            </a:r>
          </a:p>
          <a:p>
            <a:pPr indent="0" lvl="0" marL="0" marR="0" rtl="0" algn="ctr">
              <a:lnSpc>
                <a:spcPct val="100000"/>
              </a:lnSpc>
              <a:spcBef>
                <a:spcPts val="0"/>
              </a:spcBef>
              <a:spcAft>
                <a:spcPts val="0"/>
              </a:spcAft>
              <a:buClr>
                <a:srgbClr val="336699"/>
              </a:buClr>
              <a:buSzPct val="25000"/>
              <a:buFont typeface="Arial"/>
              <a:buNone/>
            </a:pPr>
            <a:r>
              <a:rPr lang="en-US" sz="3600">
                <a:solidFill>
                  <a:srgbClr val="336699"/>
                </a:solidFill>
              </a:rPr>
              <a:t>(All work is the first version/iteration of this project)</a:t>
            </a:r>
          </a:p>
          <a:p>
            <a:pPr indent="0" lvl="0" marL="0" marR="0" rtl="0" algn="l">
              <a:lnSpc>
                <a:spcPct val="100000"/>
              </a:lnSpc>
              <a:spcBef>
                <a:spcPts val="0"/>
              </a:spcBef>
              <a:spcAft>
                <a:spcPts val="0"/>
              </a:spcAft>
              <a:buClr>
                <a:srgbClr val="336699"/>
              </a:buClr>
              <a:buFont typeface="Arial"/>
              <a:buNone/>
            </a:pPr>
            <a:r>
              <a:t/>
            </a:r>
            <a:endParaRPr b="0" i="0" sz="4100" u="none" cap="none" strike="noStrike">
              <a:solidFill>
                <a:srgbClr val="336699"/>
              </a:solidFill>
              <a:latin typeface="Arial"/>
              <a:ea typeface="Arial"/>
              <a:cs typeface="Arial"/>
              <a:sym typeface="Arial"/>
            </a:endParaRPr>
          </a:p>
          <a:p>
            <a:pPr indent="0" lvl="0" marL="0" marR="0" rtl="0" algn="l">
              <a:lnSpc>
                <a:spcPct val="100000"/>
              </a:lnSpc>
              <a:spcBef>
                <a:spcPts val="0"/>
              </a:spcBef>
              <a:spcAft>
                <a:spcPts val="0"/>
              </a:spcAft>
              <a:buClr>
                <a:srgbClr val="336699"/>
              </a:buClr>
              <a:buFont typeface="Arial"/>
              <a:buNone/>
            </a:pPr>
            <a:r>
              <a:t/>
            </a:r>
            <a:endParaRPr b="0" i="0" sz="4100" u="none" cap="none" strike="noStrike">
              <a:solidFill>
                <a:srgbClr val="336699"/>
              </a:solidFill>
              <a:latin typeface="Arial"/>
              <a:ea typeface="Arial"/>
              <a:cs typeface="Arial"/>
              <a:sym typeface="Arial"/>
            </a:endParaRPr>
          </a:p>
        </p:txBody>
      </p:sp>
      <p:pic>
        <p:nvPicPr>
          <p:cNvPr descr="FIU_VIP.jpg" id="107" name="Shape 107"/>
          <p:cNvPicPr preferRelativeResize="0"/>
          <p:nvPr/>
        </p:nvPicPr>
        <p:blipFill>
          <a:blip r:embed="rId4">
            <a:alphaModFix/>
          </a:blip>
          <a:stretch>
            <a:fillRect/>
          </a:stretch>
        </p:blipFill>
        <p:spPr>
          <a:xfrm>
            <a:off x="449949" y="991299"/>
            <a:ext cx="9911701" cy="3109125"/>
          </a:xfrm>
          <a:prstGeom prst="rect">
            <a:avLst/>
          </a:prstGeom>
          <a:noFill/>
          <a:ln>
            <a:noFill/>
          </a:ln>
        </p:spPr>
      </p:pic>
      <p:pic>
        <p:nvPicPr>
          <p:cNvPr descr="HTC_Vive_400x400.jpg" id="108" name="Shape 108"/>
          <p:cNvPicPr preferRelativeResize="0"/>
          <p:nvPr/>
        </p:nvPicPr>
        <p:blipFill>
          <a:blip r:embed="rId5">
            <a:alphaModFix/>
          </a:blip>
          <a:stretch>
            <a:fillRect/>
          </a:stretch>
        </p:blipFill>
        <p:spPr>
          <a:xfrm>
            <a:off x="24405537" y="22469400"/>
            <a:ext cx="3309725" cy="3309725"/>
          </a:xfrm>
          <a:prstGeom prst="rect">
            <a:avLst/>
          </a:prstGeom>
          <a:noFill/>
          <a:ln>
            <a:noFill/>
          </a:ln>
        </p:spPr>
      </p:pic>
      <p:pic>
        <p:nvPicPr>
          <p:cNvPr descr="steamvr logo.png" id="109" name="Shape 109"/>
          <p:cNvPicPr preferRelativeResize="0"/>
          <p:nvPr/>
        </p:nvPicPr>
        <p:blipFill>
          <a:blip r:embed="rId6">
            <a:alphaModFix/>
          </a:blip>
          <a:stretch>
            <a:fillRect/>
          </a:stretch>
        </p:blipFill>
        <p:spPr>
          <a:xfrm>
            <a:off x="24834002" y="25779115"/>
            <a:ext cx="2452800" cy="2452800"/>
          </a:xfrm>
          <a:prstGeom prst="rect">
            <a:avLst/>
          </a:prstGeom>
          <a:noFill/>
          <a:ln>
            <a:noFill/>
          </a:ln>
        </p:spPr>
      </p:pic>
      <p:pic>
        <p:nvPicPr>
          <p:cNvPr descr="scene3 pickup.png" id="110" name="Shape 110"/>
          <p:cNvPicPr preferRelativeResize="0"/>
          <p:nvPr/>
        </p:nvPicPr>
        <p:blipFill>
          <a:blip r:embed="rId7">
            <a:alphaModFix/>
          </a:blip>
          <a:stretch>
            <a:fillRect/>
          </a:stretch>
        </p:blipFill>
        <p:spPr>
          <a:xfrm>
            <a:off x="16481399" y="33660474"/>
            <a:ext cx="6089657" cy="2580675"/>
          </a:xfrm>
          <a:prstGeom prst="rect">
            <a:avLst/>
          </a:prstGeom>
          <a:noFill/>
          <a:ln>
            <a:noFill/>
          </a:ln>
        </p:spPr>
      </p:pic>
      <p:pic>
        <p:nvPicPr>
          <p:cNvPr descr="maxresdefault.jpg" id="111" name="Shape 111"/>
          <p:cNvPicPr preferRelativeResize="0"/>
          <p:nvPr/>
        </p:nvPicPr>
        <p:blipFill>
          <a:blip r:embed="rId8">
            <a:alphaModFix/>
          </a:blip>
          <a:stretch>
            <a:fillRect/>
          </a:stretch>
        </p:blipFill>
        <p:spPr>
          <a:xfrm>
            <a:off x="10591150" y="33660475"/>
            <a:ext cx="4587862" cy="2580674"/>
          </a:xfrm>
          <a:prstGeom prst="rect">
            <a:avLst/>
          </a:prstGeom>
          <a:noFill/>
          <a:ln>
            <a:noFill/>
          </a:ln>
        </p:spPr>
      </p:pic>
      <p:pic>
        <p:nvPicPr>
          <p:cNvPr descr="scree.png" id="112" name="Shape 112"/>
          <p:cNvPicPr preferRelativeResize="0"/>
          <p:nvPr/>
        </p:nvPicPr>
        <p:blipFill>
          <a:blip r:embed="rId9">
            <a:alphaModFix/>
          </a:blip>
          <a:stretch>
            <a:fillRect/>
          </a:stretch>
        </p:blipFill>
        <p:spPr>
          <a:xfrm>
            <a:off x="12230799" y="30052149"/>
            <a:ext cx="8419397" cy="3608325"/>
          </a:xfrm>
          <a:prstGeom prst="rect">
            <a:avLst/>
          </a:prstGeom>
          <a:noFill/>
          <a:ln>
            <a:noFill/>
          </a:ln>
        </p:spPr>
      </p:pic>
      <p:pic>
        <p:nvPicPr>
          <p:cNvPr descr="class4.png" id="113" name="Shape 113"/>
          <p:cNvPicPr preferRelativeResize="0"/>
          <p:nvPr/>
        </p:nvPicPr>
        <p:blipFill>
          <a:blip r:embed="rId10">
            <a:alphaModFix/>
          </a:blip>
          <a:stretch>
            <a:fillRect/>
          </a:stretch>
        </p:blipFill>
        <p:spPr>
          <a:xfrm>
            <a:off x="12230799" y="18314837"/>
            <a:ext cx="9087037" cy="8484762"/>
          </a:xfrm>
          <a:prstGeom prst="rect">
            <a:avLst/>
          </a:prstGeom>
          <a:noFill/>
          <a:ln>
            <a:noFill/>
          </a:ln>
        </p:spPr>
      </p:pic>
      <p:sp>
        <p:nvSpPr>
          <p:cNvPr id="114" name="Shape 114"/>
          <p:cNvSpPr txBox="1"/>
          <p:nvPr/>
        </p:nvSpPr>
        <p:spPr>
          <a:xfrm>
            <a:off x="12230825" y="27001425"/>
            <a:ext cx="8883000" cy="13716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91425" lIns="91425" rIns="91425" tIns="91425">
            <a:noAutofit/>
          </a:bodyPr>
          <a:lstStyle/>
          <a:p>
            <a:pPr lvl="0" algn="ctr">
              <a:spcBef>
                <a:spcPts val="0"/>
              </a:spcBef>
              <a:buNone/>
            </a:pPr>
            <a:r>
              <a:rPr lang="en-US" sz="3600"/>
              <a:t>Class diagram of a Unity scene that uses the framework</a:t>
            </a:r>
          </a:p>
        </p:txBody>
      </p:sp>
      <p:pic>
        <p:nvPicPr>
          <p:cNvPr descr="sequence4.png" id="115" name="Shape 115"/>
          <p:cNvPicPr preferRelativeResize="0"/>
          <p:nvPr/>
        </p:nvPicPr>
        <p:blipFill>
          <a:blip r:embed="rId11">
            <a:alphaModFix/>
          </a:blip>
          <a:stretch>
            <a:fillRect/>
          </a:stretch>
        </p:blipFill>
        <p:spPr>
          <a:xfrm>
            <a:off x="2535175" y="18314825"/>
            <a:ext cx="7480375" cy="8419024"/>
          </a:xfrm>
          <a:prstGeom prst="rect">
            <a:avLst/>
          </a:prstGeom>
          <a:noFill/>
          <a:ln>
            <a:noFill/>
          </a:ln>
        </p:spPr>
      </p:pic>
      <p:sp>
        <p:nvSpPr>
          <p:cNvPr id="116" name="Shape 116"/>
          <p:cNvSpPr txBox="1"/>
          <p:nvPr/>
        </p:nvSpPr>
        <p:spPr>
          <a:xfrm>
            <a:off x="2535100" y="27056975"/>
            <a:ext cx="7480500" cy="1593300"/>
          </a:xfrm>
          <a:prstGeom prst="rect">
            <a:avLst/>
          </a:prstGeom>
          <a:solidFill>
            <a:schemeClr val="lt1"/>
          </a:solidFill>
          <a:ln cap="flat" cmpd="sng" w="12700">
            <a:solidFill>
              <a:srgbClr val="0033CC"/>
            </a:solidFill>
            <a:prstDash val="solid"/>
            <a:miter/>
            <a:headEnd len="med" w="med" type="none"/>
            <a:tailEnd len="med" w="med" type="none"/>
          </a:ln>
        </p:spPr>
        <p:txBody>
          <a:bodyPr anchorCtr="0" anchor="t" bIns="91425" lIns="91425" rIns="91425" tIns="91425">
            <a:noAutofit/>
          </a:bodyPr>
          <a:lstStyle/>
          <a:p>
            <a:pPr lvl="0" algn="ctr">
              <a:spcBef>
                <a:spcPts val="0"/>
              </a:spcBef>
              <a:buNone/>
            </a:pPr>
            <a:r>
              <a:rPr lang="en-US" sz="3000"/>
              <a:t>Functions for Interactable Objects follow a unique sequence. The unity engine is aware of all actors in the system.</a:t>
            </a:r>
          </a:p>
        </p:txBody>
      </p:sp>
    </p:spTree>
  </p:cSld>
  <p:clrMapOvr>
    <a:masterClrMapping/>
  </p:clrMapOvr>
  <p:transition spd="slow">
    <p:fade/>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